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62"/>
  </p:notesMasterIdLst>
  <p:sldIdLst>
    <p:sldId id="256" r:id="rId6"/>
    <p:sldId id="448" r:id="rId7"/>
    <p:sldId id="446" r:id="rId8"/>
    <p:sldId id="449" r:id="rId9"/>
    <p:sldId id="450" r:id="rId10"/>
    <p:sldId id="451" r:id="rId11"/>
    <p:sldId id="452" r:id="rId12"/>
    <p:sldId id="453" r:id="rId13"/>
    <p:sldId id="454" r:id="rId14"/>
    <p:sldId id="455" r:id="rId15"/>
    <p:sldId id="456" r:id="rId16"/>
    <p:sldId id="457" r:id="rId17"/>
    <p:sldId id="458" r:id="rId18"/>
    <p:sldId id="464" r:id="rId19"/>
    <p:sldId id="459" r:id="rId20"/>
    <p:sldId id="460" r:id="rId21"/>
    <p:sldId id="461" r:id="rId22"/>
    <p:sldId id="462" r:id="rId23"/>
    <p:sldId id="463" r:id="rId24"/>
    <p:sldId id="46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6" r:id="rId45"/>
    <p:sldId id="485" r:id="rId46"/>
    <p:sldId id="487" r:id="rId47"/>
    <p:sldId id="488" r:id="rId48"/>
    <p:sldId id="490" r:id="rId49"/>
    <p:sldId id="489" r:id="rId50"/>
    <p:sldId id="491" r:id="rId51"/>
    <p:sldId id="493" r:id="rId52"/>
    <p:sldId id="492" r:id="rId53"/>
    <p:sldId id="494" r:id="rId54"/>
    <p:sldId id="496" r:id="rId55"/>
    <p:sldId id="497" r:id="rId56"/>
    <p:sldId id="498" r:id="rId57"/>
    <p:sldId id="499" r:id="rId58"/>
    <p:sldId id="500" r:id="rId59"/>
    <p:sldId id="501" r:id="rId60"/>
    <p:sldId id="502" r:id="rId61"/>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5268" autoAdjust="0"/>
  </p:normalViewPr>
  <p:slideViewPr>
    <p:cSldViewPr snapToGrid="0" snapToObjects="1" showGuides="1">
      <p:cViewPr varScale="1">
        <p:scale>
          <a:sx n="81" d="100"/>
          <a:sy n="81" d="100"/>
        </p:scale>
        <p:origin x="1109"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gs" Target="tags/tag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0e7d4b19-5e11-4a5d-ba20-1b1a4652e5dc" providerId="ADAL" clId="{9FE89FC8-B299-4031-AA83-96AA4891E3A0}"/>
    <pc:docChg chg="undo custSel addSld delSld modSld sldOrd">
      <pc:chgData name="Sharon Gurry" userId="0e7d4b19-5e11-4a5d-ba20-1b1a4652e5dc" providerId="ADAL" clId="{9FE89FC8-B299-4031-AA83-96AA4891E3A0}" dt="2023-09-25T15:43:36.573" v="5442" actId="20577"/>
      <pc:docMkLst>
        <pc:docMk/>
      </pc:docMkLst>
      <pc:sldChg chg="modSp">
        <pc:chgData name="Sharon Gurry" userId="0e7d4b19-5e11-4a5d-ba20-1b1a4652e5dc" providerId="ADAL" clId="{9FE89FC8-B299-4031-AA83-96AA4891E3A0}" dt="2023-09-19T08:30:06.224" v="112" actId="123"/>
        <pc:sldMkLst>
          <pc:docMk/>
          <pc:sldMk cId="2337081819" sldId="446"/>
        </pc:sldMkLst>
        <pc:spChg chg="mod">
          <ac:chgData name="Sharon Gurry" userId="0e7d4b19-5e11-4a5d-ba20-1b1a4652e5dc" providerId="ADAL" clId="{9FE89FC8-B299-4031-AA83-96AA4891E3A0}" dt="2023-09-19T08:30:06.224" v="112" actId="123"/>
          <ac:spMkLst>
            <pc:docMk/>
            <pc:sldMk cId="2337081819" sldId="446"/>
            <ac:spMk id="8" creationId="{D2052424-12A2-4022-A0B8-0EA050FC1A6A}"/>
          </ac:spMkLst>
        </pc:spChg>
      </pc:sldChg>
      <pc:sldChg chg="addSp delSp modSp">
        <pc:chgData name="Sharon Gurry" userId="0e7d4b19-5e11-4a5d-ba20-1b1a4652e5dc" providerId="ADAL" clId="{9FE89FC8-B299-4031-AA83-96AA4891E3A0}" dt="2023-09-21T09:37:13.718" v="2825" actId="478"/>
        <pc:sldMkLst>
          <pc:docMk/>
          <pc:sldMk cId="3984778079" sldId="448"/>
        </pc:sldMkLst>
        <pc:spChg chg="mod">
          <ac:chgData name="Sharon Gurry" userId="0e7d4b19-5e11-4a5d-ba20-1b1a4652e5dc" providerId="ADAL" clId="{9FE89FC8-B299-4031-AA83-96AA4891E3A0}" dt="2023-09-19T08:26:02.408" v="106" actId="20577"/>
          <ac:spMkLst>
            <pc:docMk/>
            <pc:sldMk cId="3984778079" sldId="448"/>
            <ac:spMk id="3" creationId="{00000000-0000-0000-0000-000000000000}"/>
          </ac:spMkLst>
        </pc:spChg>
        <pc:spChg chg="add del mod">
          <ac:chgData name="Sharon Gurry" userId="0e7d4b19-5e11-4a5d-ba20-1b1a4652e5dc" providerId="ADAL" clId="{9FE89FC8-B299-4031-AA83-96AA4891E3A0}" dt="2023-09-21T09:37:13.718" v="2825" actId="478"/>
          <ac:spMkLst>
            <pc:docMk/>
            <pc:sldMk cId="3984778079" sldId="448"/>
            <ac:spMk id="4" creationId="{97C494BD-A051-4A78-8C45-0DA6D8318B75}"/>
          </ac:spMkLst>
        </pc:spChg>
      </pc:sldChg>
      <pc:sldChg chg="addSp modSp add">
        <pc:chgData name="Sharon Gurry" userId="0e7d4b19-5e11-4a5d-ba20-1b1a4652e5dc" providerId="ADAL" clId="{9FE89FC8-B299-4031-AA83-96AA4891E3A0}" dt="2023-09-19T08:40:47.068" v="164" actId="20577"/>
        <pc:sldMkLst>
          <pc:docMk/>
          <pc:sldMk cId="3025264575" sldId="449"/>
        </pc:sldMkLst>
        <pc:spChg chg="mod">
          <ac:chgData name="Sharon Gurry" userId="0e7d4b19-5e11-4a5d-ba20-1b1a4652e5dc" providerId="ADAL" clId="{9FE89FC8-B299-4031-AA83-96AA4891E3A0}" dt="2023-09-19T08:31:11.720" v="123" actId="20577"/>
          <ac:spMkLst>
            <pc:docMk/>
            <pc:sldMk cId="3025264575" sldId="449"/>
            <ac:spMk id="2" creationId="{00000000-0000-0000-0000-000000000000}"/>
          </ac:spMkLst>
        </pc:spChg>
        <pc:spChg chg="add mod">
          <ac:chgData name="Sharon Gurry" userId="0e7d4b19-5e11-4a5d-ba20-1b1a4652e5dc" providerId="ADAL" clId="{9FE89FC8-B299-4031-AA83-96AA4891E3A0}" dt="2023-09-19T08:40:47.068" v="164" actId="20577"/>
          <ac:spMkLst>
            <pc:docMk/>
            <pc:sldMk cId="3025264575" sldId="449"/>
            <ac:spMk id="5" creationId="{2E107C8C-7857-4B6A-9379-F5F05FCFF755}"/>
          </ac:spMkLst>
        </pc:spChg>
        <pc:spChg chg="mod">
          <ac:chgData name="Sharon Gurry" userId="0e7d4b19-5e11-4a5d-ba20-1b1a4652e5dc" providerId="ADAL" clId="{9FE89FC8-B299-4031-AA83-96AA4891E3A0}" dt="2023-09-19T08:36:34.655" v="150" actId="1076"/>
          <ac:spMkLst>
            <pc:docMk/>
            <pc:sldMk cId="3025264575" sldId="449"/>
            <ac:spMk id="8" creationId="{D2052424-12A2-4022-A0B8-0EA050FC1A6A}"/>
          </ac:spMkLst>
        </pc:spChg>
        <pc:picChg chg="add mod">
          <ac:chgData name="Sharon Gurry" userId="0e7d4b19-5e11-4a5d-ba20-1b1a4652e5dc" providerId="ADAL" clId="{9FE89FC8-B299-4031-AA83-96AA4891E3A0}" dt="2023-09-19T08:36:39.456" v="152" actId="14100"/>
          <ac:picMkLst>
            <pc:docMk/>
            <pc:sldMk cId="3025264575" sldId="449"/>
            <ac:picMk id="3" creationId="{3C36C334-C80A-4704-9769-2AD0F2493C85}"/>
          </ac:picMkLst>
        </pc:picChg>
      </pc:sldChg>
      <pc:sldChg chg="addSp delSp modSp add">
        <pc:chgData name="Sharon Gurry" userId="0e7d4b19-5e11-4a5d-ba20-1b1a4652e5dc" providerId="ADAL" clId="{9FE89FC8-B299-4031-AA83-96AA4891E3A0}" dt="2023-09-19T08:46:52.750" v="282" actId="20577"/>
        <pc:sldMkLst>
          <pc:docMk/>
          <pc:sldMk cId="3483565414" sldId="450"/>
        </pc:sldMkLst>
        <pc:spChg chg="add mod">
          <ac:chgData name="Sharon Gurry" userId="0e7d4b19-5e11-4a5d-ba20-1b1a4652e5dc" providerId="ADAL" clId="{9FE89FC8-B299-4031-AA83-96AA4891E3A0}" dt="2023-09-19T08:44:28.030" v="183" actId="20577"/>
          <ac:spMkLst>
            <pc:docMk/>
            <pc:sldMk cId="3483565414" sldId="450"/>
            <ac:spMk id="6" creationId="{F978B8E4-E964-43E2-B1F8-488774BAB693}"/>
          </ac:spMkLst>
        </pc:spChg>
        <pc:spChg chg="add mod">
          <ac:chgData name="Sharon Gurry" userId="0e7d4b19-5e11-4a5d-ba20-1b1a4652e5dc" providerId="ADAL" clId="{9FE89FC8-B299-4031-AA83-96AA4891E3A0}" dt="2023-09-19T08:46:52.750" v="282" actId="20577"/>
          <ac:spMkLst>
            <pc:docMk/>
            <pc:sldMk cId="3483565414" sldId="450"/>
            <ac:spMk id="7" creationId="{38F012A6-645A-43FF-84EC-959D7B1AAEFC}"/>
          </ac:spMkLst>
        </pc:spChg>
        <pc:spChg chg="del">
          <ac:chgData name="Sharon Gurry" userId="0e7d4b19-5e11-4a5d-ba20-1b1a4652e5dc" providerId="ADAL" clId="{9FE89FC8-B299-4031-AA83-96AA4891E3A0}" dt="2023-09-19T08:39:28.062" v="154" actId="478"/>
          <ac:spMkLst>
            <pc:docMk/>
            <pc:sldMk cId="3483565414" sldId="450"/>
            <ac:spMk id="8" creationId="{D2052424-12A2-4022-A0B8-0EA050FC1A6A}"/>
          </ac:spMkLst>
        </pc:spChg>
        <pc:picChg chg="del">
          <ac:chgData name="Sharon Gurry" userId="0e7d4b19-5e11-4a5d-ba20-1b1a4652e5dc" providerId="ADAL" clId="{9FE89FC8-B299-4031-AA83-96AA4891E3A0}" dt="2023-09-19T08:39:29.816" v="155" actId="478"/>
          <ac:picMkLst>
            <pc:docMk/>
            <pc:sldMk cId="3483565414" sldId="450"/>
            <ac:picMk id="3" creationId="{3C36C334-C80A-4704-9769-2AD0F2493C85}"/>
          </ac:picMkLst>
        </pc:picChg>
        <pc:picChg chg="add mod">
          <ac:chgData name="Sharon Gurry" userId="0e7d4b19-5e11-4a5d-ba20-1b1a4652e5dc" providerId="ADAL" clId="{9FE89FC8-B299-4031-AA83-96AA4891E3A0}" dt="2023-09-19T08:44:36.136" v="187" actId="1076"/>
          <ac:picMkLst>
            <pc:docMk/>
            <pc:sldMk cId="3483565414" sldId="450"/>
            <ac:picMk id="4" creationId="{BA90351D-61E6-4190-BDCC-8B48F7E42539}"/>
          </ac:picMkLst>
        </pc:picChg>
      </pc:sldChg>
      <pc:sldChg chg="addSp delSp modSp add">
        <pc:chgData name="Sharon Gurry" userId="0e7d4b19-5e11-4a5d-ba20-1b1a4652e5dc" providerId="ADAL" clId="{9FE89FC8-B299-4031-AA83-96AA4891E3A0}" dt="2023-09-19T08:47:01.287" v="284"/>
        <pc:sldMkLst>
          <pc:docMk/>
          <pc:sldMk cId="2807261935" sldId="451"/>
        </pc:sldMkLst>
        <pc:spChg chg="mod">
          <ac:chgData name="Sharon Gurry" userId="0e7d4b19-5e11-4a5d-ba20-1b1a4652e5dc" providerId="ADAL" clId="{9FE89FC8-B299-4031-AA83-96AA4891E3A0}" dt="2023-09-19T08:45:07.360" v="189" actId="123"/>
          <ac:spMkLst>
            <pc:docMk/>
            <pc:sldMk cId="2807261935" sldId="451"/>
            <ac:spMk id="6" creationId="{F978B8E4-E964-43E2-B1F8-488774BAB693}"/>
          </ac:spMkLst>
        </pc:spChg>
        <pc:spChg chg="add">
          <ac:chgData name="Sharon Gurry" userId="0e7d4b19-5e11-4a5d-ba20-1b1a4652e5dc" providerId="ADAL" clId="{9FE89FC8-B299-4031-AA83-96AA4891E3A0}" dt="2023-09-19T08:47:01.287" v="284"/>
          <ac:spMkLst>
            <pc:docMk/>
            <pc:sldMk cId="2807261935" sldId="451"/>
            <ac:spMk id="7" creationId="{0744ED39-A51C-4163-BE63-10C180E63FE0}"/>
          </ac:spMkLst>
        </pc:spChg>
        <pc:picChg chg="del">
          <ac:chgData name="Sharon Gurry" userId="0e7d4b19-5e11-4a5d-ba20-1b1a4652e5dc" providerId="ADAL" clId="{9FE89FC8-B299-4031-AA83-96AA4891E3A0}" dt="2023-09-19T08:47:00.914" v="283" actId="478"/>
          <ac:picMkLst>
            <pc:docMk/>
            <pc:sldMk cId="2807261935" sldId="451"/>
            <ac:picMk id="4" creationId="{BA90351D-61E6-4190-BDCC-8B48F7E42539}"/>
          </ac:picMkLst>
        </pc:picChg>
        <pc:picChg chg="add">
          <ac:chgData name="Sharon Gurry" userId="0e7d4b19-5e11-4a5d-ba20-1b1a4652e5dc" providerId="ADAL" clId="{9FE89FC8-B299-4031-AA83-96AA4891E3A0}" dt="2023-09-19T08:47:01.287" v="284"/>
          <ac:picMkLst>
            <pc:docMk/>
            <pc:sldMk cId="2807261935" sldId="451"/>
            <ac:picMk id="5" creationId="{70E108B1-07F5-4852-886A-E97E7687A836}"/>
          </ac:picMkLst>
        </pc:picChg>
      </pc:sldChg>
      <pc:sldChg chg="addSp delSp modSp add">
        <pc:chgData name="Sharon Gurry" userId="0e7d4b19-5e11-4a5d-ba20-1b1a4652e5dc" providerId="ADAL" clId="{9FE89FC8-B299-4031-AA83-96AA4891E3A0}" dt="2023-09-19T09:00:42.764" v="396" actId="12"/>
        <pc:sldMkLst>
          <pc:docMk/>
          <pc:sldMk cId="714749583" sldId="452"/>
        </pc:sldMkLst>
        <pc:spChg chg="mod">
          <ac:chgData name="Sharon Gurry" userId="0e7d4b19-5e11-4a5d-ba20-1b1a4652e5dc" providerId="ADAL" clId="{9FE89FC8-B299-4031-AA83-96AA4891E3A0}" dt="2023-09-19T08:46:16.031" v="271" actId="27636"/>
          <ac:spMkLst>
            <pc:docMk/>
            <pc:sldMk cId="714749583" sldId="452"/>
            <ac:spMk id="2" creationId="{00000000-0000-0000-0000-000000000000}"/>
          </ac:spMkLst>
        </pc:spChg>
        <pc:spChg chg="add del">
          <ac:chgData name="Sharon Gurry" userId="0e7d4b19-5e11-4a5d-ba20-1b1a4652e5dc" providerId="ADAL" clId="{9FE89FC8-B299-4031-AA83-96AA4891E3A0}" dt="2023-09-19T08:49:45.945" v="293"/>
          <ac:spMkLst>
            <pc:docMk/>
            <pc:sldMk cId="714749583" sldId="452"/>
            <ac:spMk id="3" creationId="{5D118591-7D36-43C6-8139-C0EFAE634C92}"/>
          </ac:spMkLst>
        </pc:spChg>
        <pc:spChg chg="add mod">
          <ac:chgData name="Sharon Gurry" userId="0e7d4b19-5e11-4a5d-ba20-1b1a4652e5dc" providerId="ADAL" clId="{9FE89FC8-B299-4031-AA83-96AA4891E3A0}" dt="2023-09-19T09:00:42.764" v="396" actId="12"/>
          <ac:spMkLst>
            <pc:docMk/>
            <pc:sldMk cId="714749583" sldId="452"/>
            <ac:spMk id="5" creationId="{83B68BF4-29D6-4C42-8BD1-70A23AAEE460}"/>
          </ac:spMkLst>
        </pc:spChg>
        <pc:spChg chg="del">
          <ac:chgData name="Sharon Gurry" userId="0e7d4b19-5e11-4a5d-ba20-1b1a4652e5dc" providerId="ADAL" clId="{9FE89FC8-B299-4031-AA83-96AA4891E3A0}" dt="2023-09-19T08:46:18.921" v="273" actId="478"/>
          <ac:spMkLst>
            <pc:docMk/>
            <pc:sldMk cId="714749583" sldId="452"/>
            <ac:spMk id="6" creationId="{F978B8E4-E964-43E2-B1F8-488774BAB693}"/>
          </ac:spMkLst>
        </pc:spChg>
        <pc:spChg chg="add">
          <ac:chgData name="Sharon Gurry" userId="0e7d4b19-5e11-4a5d-ba20-1b1a4652e5dc" providerId="ADAL" clId="{9FE89FC8-B299-4031-AA83-96AA4891E3A0}" dt="2023-09-19T08:54:39.740" v="341"/>
          <ac:spMkLst>
            <pc:docMk/>
            <pc:sldMk cId="714749583" sldId="452"/>
            <ac:spMk id="8" creationId="{234A3B71-7CF1-41A0-92A9-C3662428289A}"/>
          </ac:spMkLst>
        </pc:spChg>
        <pc:picChg chg="del">
          <ac:chgData name="Sharon Gurry" userId="0e7d4b19-5e11-4a5d-ba20-1b1a4652e5dc" providerId="ADAL" clId="{9FE89FC8-B299-4031-AA83-96AA4891E3A0}" dt="2023-09-19T08:46:17.074" v="272" actId="478"/>
          <ac:picMkLst>
            <pc:docMk/>
            <pc:sldMk cId="714749583" sldId="452"/>
            <ac:picMk id="4" creationId="{BA90351D-61E6-4190-BDCC-8B48F7E42539}"/>
          </ac:picMkLst>
        </pc:picChg>
        <pc:picChg chg="add">
          <ac:chgData name="Sharon Gurry" userId="0e7d4b19-5e11-4a5d-ba20-1b1a4652e5dc" providerId="ADAL" clId="{9FE89FC8-B299-4031-AA83-96AA4891E3A0}" dt="2023-09-19T08:54:39.740" v="341"/>
          <ac:picMkLst>
            <pc:docMk/>
            <pc:sldMk cId="714749583" sldId="452"/>
            <ac:picMk id="7" creationId="{93B23605-612E-47B5-ABB5-ABC5CDA1A6DD}"/>
          </ac:picMkLst>
        </pc:picChg>
      </pc:sldChg>
      <pc:sldChg chg="modSp add">
        <pc:chgData name="Sharon Gurry" userId="0e7d4b19-5e11-4a5d-ba20-1b1a4652e5dc" providerId="ADAL" clId="{9FE89FC8-B299-4031-AA83-96AA4891E3A0}" dt="2023-09-19T09:00:47.344" v="397" actId="12"/>
        <pc:sldMkLst>
          <pc:docMk/>
          <pc:sldMk cId="2434627829" sldId="453"/>
        </pc:sldMkLst>
        <pc:spChg chg="mod">
          <ac:chgData name="Sharon Gurry" userId="0e7d4b19-5e11-4a5d-ba20-1b1a4652e5dc" providerId="ADAL" clId="{9FE89FC8-B299-4031-AA83-96AA4891E3A0}" dt="2023-09-19T09:00:47.344" v="397" actId="12"/>
          <ac:spMkLst>
            <pc:docMk/>
            <pc:sldMk cId="2434627829" sldId="453"/>
            <ac:spMk id="5" creationId="{83B68BF4-29D6-4C42-8BD1-70A23AAEE460}"/>
          </ac:spMkLst>
        </pc:spChg>
      </pc:sldChg>
      <pc:sldChg chg="addSp modSp add">
        <pc:chgData name="Sharon Gurry" userId="0e7d4b19-5e11-4a5d-ba20-1b1a4652e5dc" providerId="ADAL" clId="{9FE89FC8-B299-4031-AA83-96AA4891E3A0}" dt="2023-09-19T08:54:13.259" v="338" actId="20577"/>
        <pc:sldMkLst>
          <pc:docMk/>
          <pc:sldMk cId="3189806184" sldId="454"/>
        </pc:sldMkLst>
        <pc:spChg chg="mod">
          <ac:chgData name="Sharon Gurry" userId="0e7d4b19-5e11-4a5d-ba20-1b1a4652e5dc" providerId="ADAL" clId="{9FE89FC8-B299-4031-AA83-96AA4891E3A0}" dt="2023-09-19T08:51:41.513" v="322" actId="20577"/>
          <ac:spMkLst>
            <pc:docMk/>
            <pc:sldMk cId="3189806184" sldId="454"/>
            <ac:spMk id="5" creationId="{83B68BF4-29D6-4C42-8BD1-70A23AAEE460}"/>
          </ac:spMkLst>
        </pc:spChg>
        <pc:spChg chg="add mod">
          <ac:chgData name="Sharon Gurry" userId="0e7d4b19-5e11-4a5d-ba20-1b1a4652e5dc" providerId="ADAL" clId="{9FE89FC8-B299-4031-AA83-96AA4891E3A0}" dt="2023-09-19T08:54:13.259" v="338" actId="20577"/>
          <ac:spMkLst>
            <pc:docMk/>
            <pc:sldMk cId="3189806184" sldId="454"/>
            <ac:spMk id="6" creationId="{AA8EF1C4-11A6-4B0D-8D57-E4CF542DF7CC}"/>
          </ac:spMkLst>
        </pc:spChg>
        <pc:picChg chg="add mod">
          <ac:chgData name="Sharon Gurry" userId="0e7d4b19-5e11-4a5d-ba20-1b1a4652e5dc" providerId="ADAL" clId="{9FE89FC8-B299-4031-AA83-96AA4891E3A0}" dt="2023-09-19T08:52:46.635" v="329" actId="1076"/>
          <ac:picMkLst>
            <pc:docMk/>
            <pc:sldMk cId="3189806184" sldId="454"/>
            <ac:picMk id="3" creationId="{7CE8ABE1-BE58-4D49-ADF4-2666538489D9}"/>
          </ac:picMkLst>
        </pc:picChg>
      </pc:sldChg>
      <pc:sldChg chg="addSp delSp modSp add">
        <pc:chgData name="Sharon Gurry" userId="0e7d4b19-5e11-4a5d-ba20-1b1a4652e5dc" providerId="ADAL" clId="{9FE89FC8-B299-4031-AA83-96AA4891E3A0}" dt="2023-09-19T08:54:21.911" v="340"/>
        <pc:sldMkLst>
          <pc:docMk/>
          <pc:sldMk cId="4038311468" sldId="455"/>
        </pc:sldMkLst>
        <pc:spChg chg="mod">
          <ac:chgData name="Sharon Gurry" userId="0e7d4b19-5e11-4a5d-ba20-1b1a4652e5dc" providerId="ADAL" clId="{9FE89FC8-B299-4031-AA83-96AA4891E3A0}" dt="2023-09-19T08:51:38.440" v="320" actId="20577"/>
          <ac:spMkLst>
            <pc:docMk/>
            <pc:sldMk cId="4038311468" sldId="455"/>
            <ac:spMk id="5" creationId="{83B68BF4-29D6-4C42-8BD1-70A23AAEE460}"/>
          </ac:spMkLst>
        </pc:spChg>
        <pc:spChg chg="add">
          <ac:chgData name="Sharon Gurry" userId="0e7d4b19-5e11-4a5d-ba20-1b1a4652e5dc" providerId="ADAL" clId="{9FE89FC8-B299-4031-AA83-96AA4891E3A0}" dt="2023-09-19T08:54:21.911" v="340"/>
          <ac:spMkLst>
            <pc:docMk/>
            <pc:sldMk cId="4038311468" sldId="455"/>
            <ac:spMk id="7" creationId="{21B0DD2B-810D-45CC-8A92-04F92F8CF7E9}"/>
          </ac:spMkLst>
        </pc:spChg>
        <pc:picChg chg="add del mod">
          <ac:chgData name="Sharon Gurry" userId="0e7d4b19-5e11-4a5d-ba20-1b1a4652e5dc" providerId="ADAL" clId="{9FE89FC8-B299-4031-AA83-96AA4891E3A0}" dt="2023-09-19T08:54:21.612" v="339" actId="478"/>
          <ac:picMkLst>
            <pc:docMk/>
            <pc:sldMk cId="4038311468" sldId="455"/>
            <ac:picMk id="3" creationId="{22E11E94-C3ED-4118-82C1-1FDB7E67CAFD}"/>
          </ac:picMkLst>
        </pc:picChg>
        <pc:picChg chg="add">
          <ac:chgData name="Sharon Gurry" userId="0e7d4b19-5e11-4a5d-ba20-1b1a4652e5dc" providerId="ADAL" clId="{9FE89FC8-B299-4031-AA83-96AA4891E3A0}" dt="2023-09-19T08:54:21.911" v="340"/>
          <ac:picMkLst>
            <pc:docMk/>
            <pc:sldMk cId="4038311468" sldId="455"/>
            <ac:picMk id="6" creationId="{DF3F0069-7C6F-4A2B-A95A-1BADCE0E3C0E}"/>
          </ac:picMkLst>
        </pc:picChg>
      </pc:sldChg>
      <pc:sldChg chg="addSp delSp modSp add">
        <pc:chgData name="Sharon Gurry" userId="0e7d4b19-5e11-4a5d-ba20-1b1a4652e5dc" providerId="ADAL" clId="{9FE89FC8-B299-4031-AA83-96AA4891E3A0}" dt="2023-09-19T09:02:26.094" v="428" actId="113"/>
        <pc:sldMkLst>
          <pc:docMk/>
          <pc:sldMk cId="2402413694" sldId="456"/>
        </pc:sldMkLst>
        <pc:spChg chg="mod">
          <ac:chgData name="Sharon Gurry" userId="0e7d4b19-5e11-4a5d-ba20-1b1a4652e5dc" providerId="ADAL" clId="{9FE89FC8-B299-4031-AA83-96AA4891E3A0}" dt="2023-09-19T09:02:26.094" v="428" actId="113"/>
          <ac:spMkLst>
            <pc:docMk/>
            <pc:sldMk cId="2402413694" sldId="456"/>
            <ac:spMk id="5" creationId="{83B68BF4-29D6-4C42-8BD1-70A23AAEE460}"/>
          </ac:spMkLst>
        </pc:spChg>
        <pc:spChg chg="del">
          <ac:chgData name="Sharon Gurry" userId="0e7d4b19-5e11-4a5d-ba20-1b1a4652e5dc" providerId="ADAL" clId="{9FE89FC8-B299-4031-AA83-96AA4891E3A0}" dt="2023-09-19T08:55:59.037" v="349" actId="478"/>
          <ac:spMkLst>
            <pc:docMk/>
            <pc:sldMk cId="2402413694" sldId="456"/>
            <ac:spMk id="7" creationId="{21B0DD2B-810D-45CC-8A92-04F92F8CF7E9}"/>
          </ac:spMkLst>
        </pc:spChg>
        <pc:spChg chg="add mod">
          <ac:chgData name="Sharon Gurry" userId="0e7d4b19-5e11-4a5d-ba20-1b1a4652e5dc" providerId="ADAL" clId="{9FE89FC8-B299-4031-AA83-96AA4891E3A0}" dt="2023-09-19T08:59:28.330" v="382" actId="1076"/>
          <ac:spMkLst>
            <pc:docMk/>
            <pc:sldMk cId="2402413694" sldId="456"/>
            <ac:spMk id="8" creationId="{8B2F94DC-B2F4-4418-99E7-2BDA63248829}"/>
          </ac:spMkLst>
        </pc:spChg>
        <pc:picChg chg="add mod">
          <ac:chgData name="Sharon Gurry" userId="0e7d4b19-5e11-4a5d-ba20-1b1a4652e5dc" providerId="ADAL" clId="{9FE89FC8-B299-4031-AA83-96AA4891E3A0}" dt="2023-09-19T08:59:28.330" v="382" actId="1076"/>
          <ac:picMkLst>
            <pc:docMk/>
            <pc:sldMk cId="2402413694" sldId="456"/>
            <ac:picMk id="3" creationId="{EC78A976-F7B5-466D-95AE-B461E666FB21}"/>
          </ac:picMkLst>
        </pc:picChg>
        <pc:picChg chg="del">
          <ac:chgData name="Sharon Gurry" userId="0e7d4b19-5e11-4a5d-ba20-1b1a4652e5dc" providerId="ADAL" clId="{9FE89FC8-B299-4031-AA83-96AA4891E3A0}" dt="2023-09-19T08:55:56.944" v="348" actId="478"/>
          <ac:picMkLst>
            <pc:docMk/>
            <pc:sldMk cId="2402413694" sldId="456"/>
            <ac:picMk id="6" creationId="{DF3F0069-7C6F-4A2B-A95A-1BADCE0E3C0E}"/>
          </ac:picMkLst>
        </pc:picChg>
      </pc:sldChg>
      <pc:sldChg chg="delSp modSp add">
        <pc:chgData name="Sharon Gurry" userId="0e7d4b19-5e11-4a5d-ba20-1b1a4652e5dc" providerId="ADAL" clId="{9FE89FC8-B299-4031-AA83-96AA4891E3A0}" dt="2023-09-19T08:59:52.812" v="391" actId="313"/>
        <pc:sldMkLst>
          <pc:docMk/>
          <pc:sldMk cId="574789015" sldId="457"/>
        </pc:sldMkLst>
        <pc:spChg chg="mod">
          <ac:chgData name="Sharon Gurry" userId="0e7d4b19-5e11-4a5d-ba20-1b1a4652e5dc" providerId="ADAL" clId="{9FE89FC8-B299-4031-AA83-96AA4891E3A0}" dt="2023-09-19T08:59:52.812" v="391" actId="313"/>
          <ac:spMkLst>
            <pc:docMk/>
            <pc:sldMk cId="574789015" sldId="457"/>
            <ac:spMk id="5" creationId="{83B68BF4-29D6-4C42-8BD1-70A23AAEE460}"/>
          </ac:spMkLst>
        </pc:spChg>
        <pc:spChg chg="del mod">
          <ac:chgData name="Sharon Gurry" userId="0e7d4b19-5e11-4a5d-ba20-1b1a4652e5dc" providerId="ADAL" clId="{9FE89FC8-B299-4031-AA83-96AA4891E3A0}" dt="2023-09-19T08:59:40.408" v="386" actId="478"/>
          <ac:spMkLst>
            <pc:docMk/>
            <pc:sldMk cId="574789015" sldId="457"/>
            <ac:spMk id="8" creationId="{8B2F94DC-B2F4-4418-99E7-2BDA63248829}"/>
          </ac:spMkLst>
        </pc:spChg>
        <pc:picChg chg="del">
          <ac:chgData name="Sharon Gurry" userId="0e7d4b19-5e11-4a5d-ba20-1b1a4652e5dc" providerId="ADAL" clId="{9FE89FC8-B299-4031-AA83-96AA4891E3A0}" dt="2023-09-19T08:59:37.868" v="384" actId="478"/>
          <ac:picMkLst>
            <pc:docMk/>
            <pc:sldMk cId="574789015" sldId="457"/>
            <ac:picMk id="3" creationId="{EC78A976-F7B5-466D-95AE-B461E666FB21}"/>
          </ac:picMkLst>
        </pc:picChg>
      </pc:sldChg>
      <pc:sldChg chg="addSp modSp add">
        <pc:chgData name="Sharon Gurry" userId="0e7d4b19-5e11-4a5d-ba20-1b1a4652e5dc" providerId="ADAL" clId="{9FE89FC8-B299-4031-AA83-96AA4891E3A0}" dt="2023-09-19T09:12:44.001" v="579" actId="20577"/>
        <pc:sldMkLst>
          <pc:docMk/>
          <pc:sldMk cId="2624129033" sldId="458"/>
        </pc:sldMkLst>
        <pc:spChg chg="mod">
          <ac:chgData name="Sharon Gurry" userId="0e7d4b19-5e11-4a5d-ba20-1b1a4652e5dc" providerId="ADAL" clId="{9FE89FC8-B299-4031-AA83-96AA4891E3A0}" dt="2023-09-19T09:00:03.229" v="395" actId="20577"/>
          <ac:spMkLst>
            <pc:docMk/>
            <pc:sldMk cId="2624129033" sldId="458"/>
            <ac:spMk id="5" creationId="{83B68BF4-29D6-4C42-8BD1-70A23AAEE460}"/>
          </ac:spMkLst>
        </pc:spChg>
        <pc:spChg chg="add mod">
          <ac:chgData name="Sharon Gurry" userId="0e7d4b19-5e11-4a5d-ba20-1b1a4652e5dc" providerId="ADAL" clId="{9FE89FC8-B299-4031-AA83-96AA4891E3A0}" dt="2023-09-19T09:12:44.001" v="579" actId="20577"/>
          <ac:spMkLst>
            <pc:docMk/>
            <pc:sldMk cId="2624129033" sldId="458"/>
            <ac:spMk id="6" creationId="{923C2BB3-81E3-4909-B136-5B44C2B6C86A}"/>
          </ac:spMkLst>
        </pc:spChg>
        <pc:picChg chg="add mod">
          <ac:chgData name="Sharon Gurry" userId="0e7d4b19-5e11-4a5d-ba20-1b1a4652e5dc" providerId="ADAL" clId="{9FE89FC8-B299-4031-AA83-96AA4891E3A0}" dt="2023-09-19T09:12:22.783" v="559" actId="1076"/>
          <ac:picMkLst>
            <pc:docMk/>
            <pc:sldMk cId="2624129033" sldId="458"/>
            <ac:picMk id="3" creationId="{A6D3EC37-7DB8-4261-BE8F-768B0DB4DE4B}"/>
          </ac:picMkLst>
        </pc:picChg>
      </pc:sldChg>
      <pc:sldChg chg="addSp modSp add">
        <pc:chgData name="Sharon Gurry" userId="0e7d4b19-5e11-4a5d-ba20-1b1a4652e5dc" providerId="ADAL" clId="{9FE89FC8-B299-4031-AA83-96AA4891E3A0}" dt="2023-09-19T09:13:03.768" v="584" actId="11"/>
        <pc:sldMkLst>
          <pc:docMk/>
          <pc:sldMk cId="318238019" sldId="459"/>
        </pc:sldMkLst>
        <pc:spChg chg="mod">
          <ac:chgData name="Sharon Gurry" userId="0e7d4b19-5e11-4a5d-ba20-1b1a4652e5dc" providerId="ADAL" clId="{9FE89FC8-B299-4031-AA83-96AA4891E3A0}" dt="2023-09-19T09:13:03.768" v="584" actId="11"/>
          <ac:spMkLst>
            <pc:docMk/>
            <pc:sldMk cId="318238019" sldId="459"/>
            <ac:spMk id="5" creationId="{83B68BF4-29D6-4C42-8BD1-70A23AAEE460}"/>
          </ac:spMkLst>
        </pc:spChg>
        <pc:spChg chg="add mod">
          <ac:chgData name="Sharon Gurry" userId="0e7d4b19-5e11-4a5d-ba20-1b1a4652e5dc" providerId="ADAL" clId="{9FE89FC8-B299-4031-AA83-96AA4891E3A0}" dt="2023-09-19T09:03:45.293" v="447" actId="20577"/>
          <ac:spMkLst>
            <pc:docMk/>
            <pc:sldMk cId="318238019" sldId="459"/>
            <ac:spMk id="6" creationId="{534415C3-38F7-4BE8-B13B-F8F0E14C2BDC}"/>
          </ac:spMkLst>
        </pc:spChg>
        <pc:picChg chg="add mod">
          <ac:chgData name="Sharon Gurry" userId="0e7d4b19-5e11-4a5d-ba20-1b1a4652e5dc" providerId="ADAL" clId="{9FE89FC8-B299-4031-AA83-96AA4891E3A0}" dt="2023-09-19T09:03:29.032" v="432" actId="1076"/>
          <ac:picMkLst>
            <pc:docMk/>
            <pc:sldMk cId="318238019" sldId="459"/>
            <ac:picMk id="3" creationId="{1B894038-5B32-4EAF-9EDC-7C3FEA38C898}"/>
          </ac:picMkLst>
        </pc:picChg>
      </pc:sldChg>
      <pc:sldChg chg="addSp delSp modSp add">
        <pc:chgData name="Sharon Gurry" userId="0e7d4b19-5e11-4a5d-ba20-1b1a4652e5dc" providerId="ADAL" clId="{9FE89FC8-B299-4031-AA83-96AA4891E3A0}" dt="2023-09-19T09:06:44.288" v="489" actId="14100"/>
        <pc:sldMkLst>
          <pc:docMk/>
          <pc:sldMk cId="3061031118" sldId="460"/>
        </pc:sldMkLst>
        <pc:spChg chg="mod">
          <ac:chgData name="Sharon Gurry" userId="0e7d4b19-5e11-4a5d-ba20-1b1a4652e5dc" providerId="ADAL" clId="{9FE89FC8-B299-4031-AA83-96AA4891E3A0}" dt="2023-09-19T09:04:57.427" v="461" actId="255"/>
          <ac:spMkLst>
            <pc:docMk/>
            <pc:sldMk cId="3061031118" sldId="460"/>
            <ac:spMk id="5" creationId="{83B68BF4-29D6-4C42-8BD1-70A23AAEE460}"/>
          </ac:spMkLst>
        </pc:spChg>
        <pc:spChg chg="del">
          <ac:chgData name="Sharon Gurry" userId="0e7d4b19-5e11-4a5d-ba20-1b1a4652e5dc" providerId="ADAL" clId="{9FE89FC8-B299-4031-AA83-96AA4891E3A0}" dt="2023-09-19T09:03:51.819" v="450" actId="478"/>
          <ac:spMkLst>
            <pc:docMk/>
            <pc:sldMk cId="3061031118" sldId="460"/>
            <ac:spMk id="6" creationId="{534415C3-38F7-4BE8-B13B-F8F0E14C2BDC}"/>
          </ac:spMkLst>
        </pc:spChg>
        <pc:spChg chg="add mod">
          <ac:chgData name="Sharon Gurry" userId="0e7d4b19-5e11-4a5d-ba20-1b1a4652e5dc" providerId="ADAL" clId="{9FE89FC8-B299-4031-AA83-96AA4891E3A0}" dt="2023-09-19T09:05:23.569" v="469" actId="123"/>
          <ac:spMkLst>
            <pc:docMk/>
            <pc:sldMk cId="3061031118" sldId="460"/>
            <ac:spMk id="7" creationId="{70A61BF3-1FA6-46AF-B9DB-68A3FA4DBC82}"/>
          </ac:spMkLst>
        </pc:spChg>
        <pc:spChg chg="add mod">
          <ac:chgData name="Sharon Gurry" userId="0e7d4b19-5e11-4a5d-ba20-1b1a4652e5dc" providerId="ADAL" clId="{9FE89FC8-B299-4031-AA83-96AA4891E3A0}" dt="2023-09-19T09:05:20.262" v="468" actId="123"/>
          <ac:spMkLst>
            <pc:docMk/>
            <pc:sldMk cId="3061031118" sldId="460"/>
            <ac:spMk id="8" creationId="{ABC15721-B36D-4AD5-97DE-540F8B66BBE5}"/>
          </ac:spMkLst>
        </pc:spChg>
        <pc:spChg chg="add mod">
          <ac:chgData name="Sharon Gurry" userId="0e7d4b19-5e11-4a5d-ba20-1b1a4652e5dc" providerId="ADAL" clId="{9FE89FC8-B299-4031-AA83-96AA4891E3A0}" dt="2023-09-19T09:05:51.219" v="475" actId="123"/>
          <ac:spMkLst>
            <pc:docMk/>
            <pc:sldMk cId="3061031118" sldId="460"/>
            <ac:spMk id="9" creationId="{88C748CA-F778-4CC5-AFB9-94145D2937B6}"/>
          </ac:spMkLst>
        </pc:spChg>
        <pc:picChg chg="del">
          <ac:chgData name="Sharon Gurry" userId="0e7d4b19-5e11-4a5d-ba20-1b1a4652e5dc" providerId="ADAL" clId="{9FE89FC8-B299-4031-AA83-96AA4891E3A0}" dt="2023-09-19T09:03:50.551" v="449" actId="478"/>
          <ac:picMkLst>
            <pc:docMk/>
            <pc:sldMk cId="3061031118" sldId="460"/>
            <ac:picMk id="3" creationId="{1B894038-5B32-4EAF-9EDC-7C3FEA38C898}"/>
          </ac:picMkLst>
        </pc:picChg>
        <pc:cxnChg chg="add mod">
          <ac:chgData name="Sharon Gurry" userId="0e7d4b19-5e11-4a5d-ba20-1b1a4652e5dc" providerId="ADAL" clId="{9FE89FC8-B299-4031-AA83-96AA4891E3A0}" dt="2023-09-19T09:06:30.966" v="486" actId="1038"/>
          <ac:cxnSpMkLst>
            <pc:docMk/>
            <pc:sldMk cId="3061031118" sldId="460"/>
            <ac:cxnSpMk id="10" creationId="{3E576983-A7AF-4BCF-B7E1-B6D7E21D6759}"/>
          </ac:cxnSpMkLst>
        </pc:cxnChg>
        <pc:cxnChg chg="add mod">
          <ac:chgData name="Sharon Gurry" userId="0e7d4b19-5e11-4a5d-ba20-1b1a4652e5dc" providerId="ADAL" clId="{9FE89FC8-B299-4031-AA83-96AA4891E3A0}" dt="2023-09-19T09:06:44.288" v="489" actId="14100"/>
          <ac:cxnSpMkLst>
            <pc:docMk/>
            <pc:sldMk cId="3061031118" sldId="460"/>
            <ac:cxnSpMk id="11" creationId="{B0263EDD-AE71-4CA5-AE1C-02778A76E105}"/>
          </ac:cxnSpMkLst>
        </pc:cxnChg>
      </pc:sldChg>
      <pc:sldChg chg="addSp delSp modSp add">
        <pc:chgData name="Sharon Gurry" userId="0e7d4b19-5e11-4a5d-ba20-1b1a4652e5dc" providerId="ADAL" clId="{9FE89FC8-B299-4031-AA83-96AA4891E3A0}" dt="2023-09-19T09:10:46.549" v="543" actId="6549"/>
        <pc:sldMkLst>
          <pc:docMk/>
          <pc:sldMk cId="95895014" sldId="461"/>
        </pc:sldMkLst>
        <pc:spChg chg="add del">
          <ac:chgData name="Sharon Gurry" userId="0e7d4b19-5e11-4a5d-ba20-1b1a4652e5dc" providerId="ADAL" clId="{9FE89FC8-B299-4031-AA83-96AA4891E3A0}" dt="2023-09-19T09:10:30.143" v="531"/>
          <ac:spMkLst>
            <pc:docMk/>
            <pc:sldMk cId="95895014" sldId="461"/>
            <ac:spMk id="4" creationId="{17AAE6B9-7E82-4DE1-A712-ECBC2DDEAC84}"/>
          </ac:spMkLst>
        </pc:spChg>
        <pc:spChg chg="mod">
          <ac:chgData name="Sharon Gurry" userId="0e7d4b19-5e11-4a5d-ba20-1b1a4652e5dc" providerId="ADAL" clId="{9FE89FC8-B299-4031-AA83-96AA4891E3A0}" dt="2023-09-19T09:10:46.549" v="543" actId="6549"/>
          <ac:spMkLst>
            <pc:docMk/>
            <pc:sldMk cId="95895014" sldId="461"/>
            <ac:spMk id="5" creationId="{83B68BF4-29D6-4C42-8BD1-70A23AAEE460}"/>
          </ac:spMkLst>
        </pc:spChg>
        <pc:spChg chg="add mod">
          <ac:chgData name="Sharon Gurry" userId="0e7d4b19-5e11-4a5d-ba20-1b1a4652e5dc" providerId="ADAL" clId="{9FE89FC8-B299-4031-AA83-96AA4891E3A0}" dt="2023-09-19T09:09:28.470" v="515" actId="20577"/>
          <ac:spMkLst>
            <pc:docMk/>
            <pc:sldMk cId="95895014" sldId="461"/>
            <ac:spMk id="6" creationId="{87AAE19D-0F22-4AEF-B84F-3B94B48275F8}"/>
          </ac:spMkLst>
        </pc:spChg>
        <pc:picChg chg="add mod">
          <ac:chgData name="Sharon Gurry" userId="0e7d4b19-5e11-4a5d-ba20-1b1a4652e5dc" providerId="ADAL" clId="{9FE89FC8-B299-4031-AA83-96AA4891E3A0}" dt="2023-09-19T09:09:22.433" v="502" actId="1076"/>
          <ac:picMkLst>
            <pc:docMk/>
            <pc:sldMk cId="95895014" sldId="461"/>
            <ac:picMk id="3" creationId="{6F900790-6204-428D-BEA2-B28FEBD0D297}"/>
          </ac:picMkLst>
        </pc:picChg>
      </pc:sldChg>
      <pc:sldChg chg="delSp modSp add">
        <pc:chgData name="Sharon Gurry" userId="0e7d4b19-5e11-4a5d-ba20-1b1a4652e5dc" providerId="ADAL" clId="{9FE89FC8-B299-4031-AA83-96AA4891E3A0}" dt="2023-09-19T09:11:05.528" v="549" actId="20577"/>
        <pc:sldMkLst>
          <pc:docMk/>
          <pc:sldMk cId="2830480234" sldId="462"/>
        </pc:sldMkLst>
        <pc:spChg chg="mod">
          <ac:chgData name="Sharon Gurry" userId="0e7d4b19-5e11-4a5d-ba20-1b1a4652e5dc" providerId="ADAL" clId="{9FE89FC8-B299-4031-AA83-96AA4891E3A0}" dt="2023-09-19T09:11:05.528" v="549" actId="20577"/>
          <ac:spMkLst>
            <pc:docMk/>
            <pc:sldMk cId="2830480234" sldId="462"/>
            <ac:spMk id="5" creationId="{83B68BF4-29D6-4C42-8BD1-70A23AAEE460}"/>
          </ac:spMkLst>
        </pc:spChg>
        <pc:spChg chg="del">
          <ac:chgData name="Sharon Gurry" userId="0e7d4b19-5e11-4a5d-ba20-1b1a4652e5dc" providerId="ADAL" clId="{9FE89FC8-B299-4031-AA83-96AA4891E3A0}" dt="2023-09-19T09:10:03.035" v="524" actId="478"/>
          <ac:spMkLst>
            <pc:docMk/>
            <pc:sldMk cId="2830480234" sldId="462"/>
            <ac:spMk id="6" creationId="{87AAE19D-0F22-4AEF-B84F-3B94B48275F8}"/>
          </ac:spMkLst>
        </pc:spChg>
        <pc:picChg chg="del">
          <ac:chgData name="Sharon Gurry" userId="0e7d4b19-5e11-4a5d-ba20-1b1a4652e5dc" providerId="ADAL" clId="{9FE89FC8-B299-4031-AA83-96AA4891E3A0}" dt="2023-09-19T09:10:01.699" v="523" actId="478"/>
          <ac:picMkLst>
            <pc:docMk/>
            <pc:sldMk cId="2830480234" sldId="462"/>
            <ac:picMk id="3" creationId="{6F900790-6204-428D-BEA2-B28FEBD0D297}"/>
          </ac:picMkLst>
        </pc:picChg>
      </pc:sldChg>
      <pc:sldChg chg="modSp add">
        <pc:chgData name="Sharon Gurry" userId="0e7d4b19-5e11-4a5d-ba20-1b1a4652e5dc" providerId="ADAL" clId="{9FE89FC8-B299-4031-AA83-96AA4891E3A0}" dt="2023-09-19T09:11:20.825" v="557" actId="20577"/>
        <pc:sldMkLst>
          <pc:docMk/>
          <pc:sldMk cId="4240356331" sldId="463"/>
        </pc:sldMkLst>
        <pc:spChg chg="mod">
          <ac:chgData name="Sharon Gurry" userId="0e7d4b19-5e11-4a5d-ba20-1b1a4652e5dc" providerId="ADAL" clId="{9FE89FC8-B299-4031-AA83-96AA4891E3A0}" dt="2023-09-19T09:11:20.825" v="557" actId="20577"/>
          <ac:spMkLst>
            <pc:docMk/>
            <pc:sldMk cId="4240356331" sldId="463"/>
            <ac:spMk id="5" creationId="{83B68BF4-29D6-4C42-8BD1-70A23AAEE460}"/>
          </ac:spMkLst>
        </pc:spChg>
      </pc:sldChg>
      <pc:sldChg chg="addSp delSp modSp add">
        <pc:chgData name="Sharon Gurry" userId="0e7d4b19-5e11-4a5d-ba20-1b1a4652e5dc" providerId="ADAL" clId="{9FE89FC8-B299-4031-AA83-96AA4891E3A0}" dt="2023-09-19T09:16:31.441" v="619" actId="20577"/>
        <pc:sldMkLst>
          <pc:docMk/>
          <pc:sldMk cId="1949426745" sldId="464"/>
        </pc:sldMkLst>
        <pc:spChg chg="add mod">
          <ac:chgData name="Sharon Gurry" userId="0e7d4b19-5e11-4a5d-ba20-1b1a4652e5dc" providerId="ADAL" clId="{9FE89FC8-B299-4031-AA83-96AA4891E3A0}" dt="2023-09-19T09:16:12.331" v="598" actId="1076"/>
          <ac:spMkLst>
            <pc:docMk/>
            <pc:sldMk cId="1949426745" sldId="464"/>
            <ac:spMk id="4" creationId="{F0C3FA9A-BF0D-4DF5-BCA1-AFCE337A5248}"/>
          </ac:spMkLst>
        </pc:spChg>
        <pc:spChg chg="del">
          <ac:chgData name="Sharon Gurry" userId="0e7d4b19-5e11-4a5d-ba20-1b1a4652e5dc" providerId="ADAL" clId="{9FE89FC8-B299-4031-AA83-96AA4891E3A0}" dt="2023-09-19T09:14:58.492" v="586" actId="478"/>
          <ac:spMkLst>
            <pc:docMk/>
            <pc:sldMk cId="1949426745" sldId="464"/>
            <ac:spMk id="5" creationId="{83B68BF4-29D6-4C42-8BD1-70A23AAEE460}"/>
          </ac:spMkLst>
        </pc:spChg>
        <pc:spChg chg="del mod">
          <ac:chgData name="Sharon Gurry" userId="0e7d4b19-5e11-4a5d-ba20-1b1a4652e5dc" providerId="ADAL" clId="{9FE89FC8-B299-4031-AA83-96AA4891E3A0}" dt="2023-09-19T09:15:00.224" v="588" actId="478"/>
          <ac:spMkLst>
            <pc:docMk/>
            <pc:sldMk cId="1949426745" sldId="464"/>
            <ac:spMk id="6" creationId="{923C2BB3-81E3-4909-B136-5B44C2B6C86A}"/>
          </ac:spMkLst>
        </pc:spChg>
        <pc:spChg chg="add mod">
          <ac:chgData name="Sharon Gurry" userId="0e7d4b19-5e11-4a5d-ba20-1b1a4652e5dc" providerId="ADAL" clId="{9FE89FC8-B299-4031-AA83-96AA4891E3A0}" dt="2023-09-19T09:16:31.441" v="619" actId="20577"/>
          <ac:spMkLst>
            <pc:docMk/>
            <pc:sldMk cId="1949426745" sldId="464"/>
            <ac:spMk id="8" creationId="{DB53950A-E4D3-4347-8836-3A19472E0C38}"/>
          </ac:spMkLst>
        </pc:spChg>
        <pc:picChg chg="del">
          <ac:chgData name="Sharon Gurry" userId="0e7d4b19-5e11-4a5d-ba20-1b1a4652e5dc" providerId="ADAL" clId="{9FE89FC8-B299-4031-AA83-96AA4891E3A0}" dt="2023-09-19T09:15:00.734" v="589" actId="478"/>
          <ac:picMkLst>
            <pc:docMk/>
            <pc:sldMk cId="1949426745" sldId="464"/>
            <ac:picMk id="3" creationId="{A6D3EC37-7DB8-4261-BE8F-768B0DB4DE4B}"/>
          </ac:picMkLst>
        </pc:picChg>
        <pc:picChg chg="add mod">
          <ac:chgData name="Sharon Gurry" userId="0e7d4b19-5e11-4a5d-ba20-1b1a4652e5dc" providerId="ADAL" clId="{9FE89FC8-B299-4031-AA83-96AA4891E3A0}" dt="2023-09-19T09:16:15.404" v="600" actId="14100"/>
          <ac:picMkLst>
            <pc:docMk/>
            <pc:sldMk cId="1949426745" sldId="464"/>
            <ac:picMk id="7" creationId="{571A7864-687A-4603-B137-B6F59776F79F}"/>
          </ac:picMkLst>
        </pc:picChg>
      </pc:sldChg>
      <pc:sldChg chg="addSp modSp add">
        <pc:chgData name="Sharon Gurry" userId="0e7d4b19-5e11-4a5d-ba20-1b1a4652e5dc" providerId="ADAL" clId="{9FE89FC8-B299-4031-AA83-96AA4891E3A0}" dt="2023-09-19T09:21:30.209" v="678" actId="20577"/>
        <pc:sldMkLst>
          <pc:docMk/>
          <pc:sldMk cId="3291395419" sldId="465"/>
        </pc:sldMkLst>
        <pc:spChg chg="mod">
          <ac:chgData name="Sharon Gurry" userId="0e7d4b19-5e11-4a5d-ba20-1b1a4652e5dc" providerId="ADAL" clId="{9FE89FC8-B299-4031-AA83-96AA4891E3A0}" dt="2023-09-19T09:17:31.798" v="656" actId="20577"/>
          <ac:spMkLst>
            <pc:docMk/>
            <pc:sldMk cId="3291395419" sldId="465"/>
            <ac:spMk id="2" creationId="{00000000-0000-0000-0000-000000000000}"/>
          </ac:spMkLst>
        </pc:spChg>
        <pc:spChg chg="mod">
          <ac:chgData name="Sharon Gurry" userId="0e7d4b19-5e11-4a5d-ba20-1b1a4652e5dc" providerId="ADAL" clId="{9FE89FC8-B299-4031-AA83-96AA4891E3A0}" dt="2023-09-19T09:20:21.573" v="665" actId="12"/>
          <ac:spMkLst>
            <pc:docMk/>
            <pc:sldMk cId="3291395419" sldId="465"/>
            <ac:spMk id="5" creationId="{83B68BF4-29D6-4C42-8BD1-70A23AAEE460}"/>
          </ac:spMkLst>
        </pc:spChg>
        <pc:spChg chg="add mod">
          <ac:chgData name="Sharon Gurry" userId="0e7d4b19-5e11-4a5d-ba20-1b1a4652e5dc" providerId="ADAL" clId="{9FE89FC8-B299-4031-AA83-96AA4891E3A0}" dt="2023-09-19T09:21:30.209" v="678" actId="20577"/>
          <ac:spMkLst>
            <pc:docMk/>
            <pc:sldMk cId="3291395419" sldId="465"/>
            <ac:spMk id="6" creationId="{42155A59-4408-418A-B394-38DA3D192BCB}"/>
          </ac:spMkLst>
        </pc:spChg>
        <pc:picChg chg="add mod">
          <ac:chgData name="Sharon Gurry" userId="0e7d4b19-5e11-4a5d-ba20-1b1a4652e5dc" providerId="ADAL" clId="{9FE89FC8-B299-4031-AA83-96AA4891E3A0}" dt="2023-09-19T09:21:11.326" v="668" actId="1076"/>
          <ac:picMkLst>
            <pc:docMk/>
            <pc:sldMk cId="3291395419" sldId="465"/>
            <ac:picMk id="3" creationId="{B58B5F99-0C3E-4AF5-B055-E89A1989CC85}"/>
          </ac:picMkLst>
        </pc:picChg>
      </pc:sldChg>
      <pc:sldChg chg="delSp modSp add">
        <pc:chgData name="Sharon Gurry" userId="0e7d4b19-5e11-4a5d-ba20-1b1a4652e5dc" providerId="ADAL" clId="{9FE89FC8-B299-4031-AA83-96AA4891E3A0}" dt="2023-09-19T09:40:54.827" v="772" actId="20577"/>
        <pc:sldMkLst>
          <pc:docMk/>
          <pc:sldMk cId="3737990749" sldId="466"/>
        </pc:sldMkLst>
        <pc:spChg chg="mod">
          <ac:chgData name="Sharon Gurry" userId="0e7d4b19-5e11-4a5d-ba20-1b1a4652e5dc" providerId="ADAL" clId="{9FE89FC8-B299-4031-AA83-96AA4891E3A0}" dt="2023-09-19T09:40:54.827" v="772" actId="20577"/>
          <ac:spMkLst>
            <pc:docMk/>
            <pc:sldMk cId="3737990749" sldId="466"/>
            <ac:spMk id="2" creationId="{00000000-0000-0000-0000-000000000000}"/>
          </ac:spMkLst>
        </pc:spChg>
        <pc:spChg chg="mod">
          <ac:chgData name="Sharon Gurry" userId="0e7d4b19-5e11-4a5d-ba20-1b1a4652e5dc" providerId="ADAL" clId="{9FE89FC8-B299-4031-AA83-96AA4891E3A0}" dt="2023-09-19T09:36:57.942" v="721" actId="313"/>
          <ac:spMkLst>
            <pc:docMk/>
            <pc:sldMk cId="3737990749" sldId="466"/>
            <ac:spMk id="5" creationId="{83B68BF4-29D6-4C42-8BD1-70A23AAEE460}"/>
          </ac:spMkLst>
        </pc:spChg>
        <pc:spChg chg="del">
          <ac:chgData name="Sharon Gurry" userId="0e7d4b19-5e11-4a5d-ba20-1b1a4652e5dc" providerId="ADAL" clId="{9FE89FC8-B299-4031-AA83-96AA4891E3A0}" dt="2023-09-19T09:22:42.403" v="681" actId="478"/>
          <ac:spMkLst>
            <pc:docMk/>
            <pc:sldMk cId="3737990749" sldId="466"/>
            <ac:spMk id="6" creationId="{42155A59-4408-418A-B394-38DA3D192BCB}"/>
          </ac:spMkLst>
        </pc:spChg>
        <pc:picChg chg="del">
          <ac:chgData name="Sharon Gurry" userId="0e7d4b19-5e11-4a5d-ba20-1b1a4652e5dc" providerId="ADAL" clId="{9FE89FC8-B299-4031-AA83-96AA4891E3A0}" dt="2023-09-19T09:22:39.861" v="680" actId="478"/>
          <ac:picMkLst>
            <pc:docMk/>
            <pc:sldMk cId="3737990749" sldId="466"/>
            <ac:picMk id="3" creationId="{B58B5F99-0C3E-4AF5-B055-E89A1989CC85}"/>
          </ac:picMkLst>
        </pc:picChg>
      </pc:sldChg>
      <pc:sldChg chg="addSp delSp modSp add">
        <pc:chgData name="Sharon Gurry" userId="0e7d4b19-5e11-4a5d-ba20-1b1a4652e5dc" providerId="ADAL" clId="{9FE89FC8-B299-4031-AA83-96AA4891E3A0}" dt="2023-09-19T09:41:04.437" v="776" actId="20577"/>
        <pc:sldMkLst>
          <pc:docMk/>
          <pc:sldMk cId="1150362130" sldId="467"/>
        </pc:sldMkLst>
        <pc:spChg chg="mod">
          <ac:chgData name="Sharon Gurry" userId="0e7d4b19-5e11-4a5d-ba20-1b1a4652e5dc" providerId="ADAL" clId="{9FE89FC8-B299-4031-AA83-96AA4891E3A0}" dt="2023-09-19T09:41:04.437" v="776" actId="20577"/>
          <ac:spMkLst>
            <pc:docMk/>
            <pc:sldMk cId="1150362130" sldId="467"/>
            <ac:spMk id="2" creationId="{00000000-0000-0000-0000-000000000000}"/>
          </ac:spMkLst>
        </pc:spChg>
        <pc:spChg chg="del">
          <ac:chgData name="Sharon Gurry" userId="0e7d4b19-5e11-4a5d-ba20-1b1a4652e5dc" providerId="ADAL" clId="{9FE89FC8-B299-4031-AA83-96AA4891E3A0}" dt="2023-09-19T09:37:45.099" v="723" actId="478"/>
          <ac:spMkLst>
            <pc:docMk/>
            <pc:sldMk cId="1150362130" sldId="467"/>
            <ac:spMk id="5" creationId="{83B68BF4-29D6-4C42-8BD1-70A23AAEE460}"/>
          </ac:spMkLst>
        </pc:spChg>
        <pc:spChg chg="add">
          <ac:chgData name="Sharon Gurry" userId="0e7d4b19-5e11-4a5d-ba20-1b1a4652e5dc" providerId="ADAL" clId="{9FE89FC8-B299-4031-AA83-96AA4891E3A0}" dt="2023-09-19T09:37:58.175" v="726"/>
          <ac:spMkLst>
            <pc:docMk/>
            <pc:sldMk cId="1150362130" sldId="467"/>
            <ac:spMk id="6" creationId="{E472CEA1-8DC5-4F8D-84FB-C5D0BEFC16AA}"/>
          </ac:spMkLst>
        </pc:spChg>
        <pc:picChg chg="add mod">
          <ac:chgData name="Sharon Gurry" userId="0e7d4b19-5e11-4a5d-ba20-1b1a4652e5dc" providerId="ADAL" clId="{9FE89FC8-B299-4031-AA83-96AA4891E3A0}" dt="2023-09-19T09:37:51.623" v="725" actId="1076"/>
          <ac:picMkLst>
            <pc:docMk/>
            <pc:sldMk cId="1150362130" sldId="467"/>
            <ac:picMk id="4" creationId="{30E9CBC7-62FE-49DB-B536-4F2658B034F9}"/>
          </ac:picMkLst>
        </pc:picChg>
      </pc:sldChg>
      <pc:sldChg chg="addSp modSp add">
        <pc:chgData name="Sharon Gurry" userId="0e7d4b19-5e11-4a5d-ba20-1b1a4652e5dc" providerId="ADAL" clId="{9FE89FC8-B299-4031-AA83-96AA4891E3A0}" dt="2023-09-19T09:41:19.412" v="782" actId="123"/>
        <pc:sldMkLst>
          <pc:docMk/>
          <pc:sldMk cId="1222412800" sldId="468"/>
        </pc:sldMkLst>
        <pc:spChg chg="mod">
          <ac:chgData name="Sharon Gurry" userId="0e7d4b19-5e11-4a5d-ba20-1b1a4652e5dc" providerId="ADAL" clId="{9FE89FC8-B299-4031-AA83-96AA4891E3A0}" dt="2023-09-19T09:41:12.819" v="780"/>
          <ac:spMkLst>
            <pc:docMk/>
            <pc:sldMk cId="1222412800" sldId="468"/>
            <ac:spMk id="2" creationId="{00000000-0000-0000-0000-000000000000}"/>
          </ac:spMkLst>
        </pc:spChg>
        <pc:spChg chg="add mod">
          <ac:chgData name="Sharon Gurry" userId="0e7d4b19-5e11-4a5d-ba20-1b1a4652e5dc" providerId="ADAL" clId="{9FE89FC8-B299-4031-AA83-96AA4891E3A0}" dt="2023-09-19T09:41:19.412" v="782" actId="123"/>
          <ac:spMkLst>
            <pc:docMk/>
            <pc:sldMk cId="1222412800" sldId="468"/>
            <ac:spMk id="3" creationId="{633AFA38-ACBB-471E-A6BC-376F72902CE6}"/>
          </ac:spMkLst>
        </pc:spChg>
        <pc:spChg chg="mod">
          <ac:chgData name="Sharon Gurry" userId="0e7d4b19-5e11-4a5d-ba20-1b1a4652e5dc" providerId="ADAL" clId="{9FE89FC8-B299-4031-AA83-96AA4891E3A0}" dt="2023-09-19T09:41:16.624" v="781" actId="1076"/>
          <ac:spMkLst>
            <pc:docMk/>
            <pc:sldMk cId="1222412800" sldId="468"/>
            <ac:spMk id="6" creationId="{E472CEA1-8DC5-4F8D-84FB-C5D0BEFC16AA}"/>
          </ac:spMkLst>
        </pc:spChg>
        <pc:picChg chg="mod">
          <ac:chgData name="Sharon Gurry" userId="0e7d4b19-5e11-4a5d-ba20-1b1a4652e5dc" providerId="ADAL" clId="{9FE89FC8-B299-4031-AA83-96AA4891E3A0}" dt="2023-09-19T09:41:16.624" v="781" actId="1076"/>
          <ac:picMkLst>
            <pc:docMk/>
            <pc:sldMk cId="1222412800" sldId="468"/>
            <ac:picMk id="4" creationId="{30E9CBC7-62FE-49DB-B536-4F2658B034F9}"/>
          </ac:picMkLst>
        </pc:picChg>
      </pc:sldChg>
      <pc:sldChg chg="modSp add">
        <pc:chgData name="Sharon Gurry" userId="0e7d4b19-5e11-4a5d-ba20-1b1a4652e5dc" providerId="ADAL" clId="{9FE89FC8-B299-4031-AA83-96AA4891E3A0}" dt="2023-09-19T09:41:25.849" v="785"/>
        <pc:sldMkLst>
          <pc:docMk/>
          <pc:sldMk cId="2750834679" sldId="469"/>
        </pc:sldMkLst>
        <pc:spChg chg="mod">
          <ac:chgData name="Sharon Gurry" userId="0e7d4b19-5e11-4a5d-ba20-1b1a4652e5dc" providerId="ADAL" clId="{9FE89FC8-B299-4031-AA83-96AA4891E3A0}" dt="2023-09-19T09:41:25.849" v="785"/>
          <ac:spMkLst>
            <pc:docMk/>
            <pc:sldMk cId="2750834679" sldId="469"/>
            <ac:spMk id="2" creationId="{00000000-0000-0000-0000-000000000000}"/>
          </ac:spMkLst>
        </pc:spChg>
        <pc:spChg chg="mod">
          <ac:chgData name="Sharon Gurry" userId="0e7d4b19-5e11-4a5d-ba20-1b1a4652e5dc" providerId="ADAL" clId="{9FE89FC8-B299-4031-AA83-96AA4891E3A0}" dt="2023-09-19T09:40:19.680" v="753" actId="1076"/>
          <ac:spMkLst>
            <pc:docMk/>
            <pc:sldMk cId="2750834679" sldId="469"/>
            <ac:spMk id="3" creationId="{633AFA38-ACBB-471E-A6BC-376F72902CE6}"/>
          </ac:spMkLst>
        </pc:spChg>
        <pc:spChg chg="mod">
          <ac:chgData name="Sharon Gurry" userId="0e7d4b19-5e11-4a5d-ba20-1b1a4652e5dc" providerId="ADAL" clId="{9FE89FC8-B299-4031-AA83-96AA4891E3A0}" dt="2023-09-19T09:40:22.751" v="754" actId="1076"/>
          <ac:spMkLst>
            <pc:docMk/>
            <pc:sldMk cId="2750834679" sldId="469"/>
            <ac:spMk id="6" creationId="{E472CEA1-8DC5-4F8D-84FB-C5D0BEFC16AA}"/>
          </ac:spMkLst>
        </pc:spChg>
        <pc:picChg chg="mod">
          <ac:chgData name="Sharon Gurry" userId="0e7d4b19-5e11-4a5d-ba20-1b1a4652e5dc" providerId="ADAL" clId="{9FE89FC8-B299-4031-AA83-96AA4891E3A0}" dt="2023-09-19T09:40:22.751" v="754" actId="1076"/>
          <ac:picMkLst>
            <pc:docMk/>
            <pc:sldMk cId="2750834679" sldId="469"/>
            <ac:picMk id="4" creationId="{30E9CBC7-62FE-49DB-B536-4F2658B034F9}"/>
          </ac:picMkLst>
        </pc:picChg>
      </pc:sldChg>
      <pc:sldChg chg="addSp delSp modSp add">
        <pc:chgData name="Sharon Gurry" userId="0e7d4b19-5e11-4a5d-ba20-1b1a4652e5dc" providerId="ADAL" clId="{9FE89FC8-B299-4031-AA83-96AA4891E3A0}" dt="2023-09-19T09:46:33.932" v="852" actId="20577"/>
        <pc:sldMkLst>
          <pc:docMk/>
          <pc:sldMk cId="3546989358" sldId="470"/>
        </pc:sldMkLst>
        <pc:spChg chg="mod">
          <ac:chgData name="Sharon Gurry" userId="0e7d4b19-5e11-4a5d-ba20-1b1a4652e5dc" providerId="ADAL" clId="{9FE89FC8-B299-4031-AA83-96AA4891E3A0}" dt="2023-09-19T09:42:10.601" v="807" actId="20577"/>
          <ac:spMkLst>
            <pc:docMk/>
            <pc:sldMk cId="3546989358" sldId="470"/>
            <ac:spMk id="2" creationId="{00000000-0000-0000-0000-000000000000}"/>
          </ac:spMkLst>
        </pc:spChg>
        <pc:spChg chg="mod">
          <ac:chgData name="Sharon Gurry" userId="0e7d4b19-5e11-4a5d-ba20-1b1a4652e5dc" providerId="ADAL" clId="{9FE89FC8-B299-4031-AA83-96AA4891E3A0}" dt="2023-09-19T09:46:33.932" v="852" actId="20577"/>
          <ac:spMkLst>
            <pc:docMk/>
            <pc:sldMk cId="3546989358" sldId="470"/>
            <ac:spMk id="3" creationId="{633AFA38-ACBB-471E-A6BC-376F72902CE6}"/>
          </ac:spMkLst>
        </pc:spChg>
        <pc:spChg chg="del">
          <ac:chgData name="Sharon Gurry" userId="0e7d4b19-5e11-4a5d-ba20-1b1a4652e5dc" providerId="ADAL" clId="{9FE89FC8-B299-4031-AA83-96AA4891E3A0}" dt="2023-09-19T09:41:44.761" v="789" actId="478"/>
          <ac:spMkLst>
            <pc:docMk/>
            <pc:sldMk cId="3546989358" sldId="470"/>
            <ac:spMk id="6" creationId="{E472CEA1-8DC5-4F8D-84FB-C5D0BEFC16AA}"/>
          </ac:spMkLst>
        </pc:spChg>
        <pc:spChg chg="add del mod">
          <ac:chgData name="Sharon Gurry" userId="0e7d4b19-5e11-4a5d-ba20-1b1a4652e5dc" providerId="ADAL" clId="{9FE89FC8-B299-4031-AA83-96AA4891E3A0}" dt="2023-09-19T09:41:43.010" v="788" actId="478"/>
          <ac:spMkLst>
            <pc:docMk/>
            <pc:sldMk cId="3546989358" sldId="470"/>
            <ac:spMk id="7" creationId="{085DC358-EFDC-4140-B167-2DC62B728B53}"/>
          </ac:spMkLst>
        </pc:spChg>
        <pc:picChg chg="del">
          <ac:chgData name="Sharon Gurry" userId="0e7d4b19-5e11-4a5d-ba20-1b1a4652e5dc" providerId="ADAL" clId="{9FE89FC8-B299-4031-AA83-96AA4891E3A0}" dt="2023-09-19T09:41:41.114" v="787" actId="478"/>
          <ac:picMkLst>
            <pc:docMk/>
            <pc:sldMk cId="3546989358" sldId="470"/>
            <ac:picMk id="4" creationId="{30E9CBC7-62FE-49DB-B536-4F2658B034F9}"/>
          </ac:picMkLst>
        </pc:picChg>
      </pc:sldChg>
      <pc:sldChg chg="modSp add">
        <pc:chgData name="Sharon Gurry" userId="0e7d4b19-5e11-4a5d-ba20-1b1a4652e5dc" providerId="ADAL" clId="{9FE89FC8-B299-4031-AA83-96AA4891E3A0}" dt="2023-09-19T09:45:06.683" v="825" actId="6549"/>
        <pc:sldMkLst>
          <pc:docMk/>
          <pc:sldMk cId="1666996272" sldId="471"/>
        </pc:sldMkLst>
        <pc:spChg chg="mod">
          <ac:chgData name="Sharon Gurry" userId="0e7d4b19-5e11-4a5d-ba20-1b1a4652e5dc" providerId="ADAL" clId="{9FE89FC8-B299-4031-AA83-96AA4891E3A0}" dt="2023-09-19T09:45:06.683" v="825" actId="6549"/>
          <ac:spMkLst>
            <pc:docMk/>
            <pc:sldMk cId="1666996272" sldId="471"/>
            <ac:spMk id="3" creationId="{633AFA38-ACBB-471E-A6BC-376F72902CE6}"/>
          </ac:spMkLst>
        </pc:spChg>
      </pc:sldChg>
      <pc:sldChg chg="modSp add">
        <pc:chgData name="Sharon Gurry" userId="0e7d4b19-5e11-4a5d-ba20-1b1a4652e5dc" providerId="ADAL" clId="{9FE89FC8-B299-4031-AA83-96AA4891E3A0}" dt="2023-09-19T09:45:28.896" v="836" actId="20577"/>
        <pc:sldMkLst>
          <pc:docMk/>
          <pc:sldMk cId="125946005" sldId="472"/>
        </pc:sldMkLst>
        <pc:spChg chg="mod">
          <ac:chgData name="Sharon Gurry" userId="0e7d4b19-5e11-4a5d-ba20-1b1a4652e5dc" providerId="ADAL" clId="{9FE89FC8-B299-4031-AA83-96AA4891E3A0}" dt="2023-09-19T09:45:28.896" v="836" actId="20577"/>
          <ac:spMkLst>
            <pc:docMk/>
            <pc:sldMk cId="125946005" sldId="472"/>
            <ac:spMk id="3" creationId="{633AFA38-ACBB-471E-A6BC-376F72902CE6}"/>
          </ac:spMkLst>
        </pc:spChg>
      </pc:sldChg>
      <pc:sldChg chg="addSp delSp modSp add">
        <pc:chgData name="Sharon Gurry" userId="0e7d4b19-5e11-4a5d-ba20-1b1a4652e5dc" providerId="ADAL" clId="{9FE89FC8-B299-4031-AA83-96AA4891E3A0}" dt="2023-09-19T09:54:30.430" v="862"/>
        <pc:sldMkLst>
          <pc:docMk/>
          <pc:sldMk cId="2182257406" sldId="473"/>
        </pc:sldMkLst>
        <pc:spChg chg="del">
          <ac:chgData name="Sharon Gurry" userId="0e7d4b19-5e11-4a5d-ba20-1b1a4652e5dc" providerId="ADAL" clId="{9FE89FC8-B299-4031-AA83-96AA4891E3A0}" dt="2023-09-19T09:53:47.671" v="854" actId="478"/>
          <ac:spMkLst>
            <pc:docMk/>
            <pc:sldMk cId="2182257406" sldId="473"/>
            <ac:spMk id="3" creationId="{633AFA38-ACBB-471E-A6BC-376F72902CE6}"/>
          </ac:spMkLst>
        </pc:spChg>
        <pc:spChg chg="add mod">
          <ac:chgData name="Sharon Gurry" userId="0e7d4b19-5e11-4a5d-ba20-1b1a4652e5dc" providerId="ADAL" clId="{9FE89FC8-B299-4031-AA83-96AA4891E3A0}" dt="2023-09-19T09:54:02.766" v="858" actId="1076"/>
          <ac:spMkLst>
            <pc:docMk/>
            <pc:sldMk cId="2182257406" sldId="473"/>
            <ac:spMk id="5" creationId="{CF989235-2FFD-499D-A67B-4DBD5CFB9209}"/>
          </ac:spMkLst>
        </pc:spChg>
        <pc:spChg chg="add mod">
          <ac:chgData name="Sharon Gurry" userId="0e7d4b19-5e11-4a5d-ba20-1b1a4652e5dc" providerId="ADAL" clId="{9FE89FC8-B299-4031-AA83-96AA4891E3A0}" dt="2023-09-19T09:54:15.909" v="860"/>
          <ac:spMkLst>
            <pc:docMk/>
            <pc:sldMk cId="2182257406" sldId="473"/>
            <ac:spMk id="6" creationId="{616DB5B7-22BD-4B6D-BD4A-C355C72389C3}"/>
          </ac:spMkLst>
        </pc:spChg>
        <pc:spChg chg="add del">
          <ac:chgData name="Sharon Gurry" userId="0e7d4b19-5e11-4a5d-ba20-1b1a4652e5dc" providerId="ADAL" clId="{9FE89FC8-B299-4031-AA83-96AA4891E3A0}" dt="2023-09-19T09:54:30.430" v="862"/>
          <ac:spMkLst>
            <pc:docMk/>
            <pc:sldMk cId="2182257406" sldId="473"/>
            <ac:spMk id="7" creationId="{36E04644-7B4E-441C-964B-B8805B607830}"/>
          </ac:spMkLst>
        </pc:spChg>
        <pc:picChg chg="add mod">
          <ac:chgData name="Sharon Gurry" userId="0e7d4b19-5e11-4a5d-ba20-1b1a4652e5dc" providerId="ADAL" clId="{9FE89FC8-B299-4031-AA83-96AA4891E3A0}" dt="2023-09-19T09:53:50.961" v="856" actId="1076"/>
          <ac:picMkLst>
            <pc:docMk/>
            <pc:sldMk cId="2182257406" sldId="473"/>
            <ac:picMk id="4" creationId="{13D28D59-0876-4FDC-B951-7327172A0AFC}"/>
          </ac:picMkLst>
        </pc:picChg>
      </pc:sldChg>
      <pc:sldChg chg="addSp delSp modSp add">
        <pc:chgData name="Sharon Gurry" userId="0e7d4b19-5e11-4a5d-ba20-1b1a4652e5dc" providerId="ADAL" clId="{9FE89FC8-B299-4031-AA83-96AA4891E3A0}" dt="2023-09-19T09:55:04.295" v="909" actId="20577"/>
        <pc:sldMkLst>
          <pc:docMk/>
          <pc:sldMk cId="2464498672" sldId="474"/>
        </pc:sldMkLst>
        <pc:spChg chg="del">
          <ac:chgData name="Sharon Gurry" userId="0e7d4b19-5e11-4a5d-ba20-1b1a4652e5dc" providerId="ADAL" clId="{9FE89FC8-B299-4031-AA83-96AA4891E3A0}" dt="2023-09-19T09:54:48.581" v="869"/>
          <ac:spMkLst>
            <pc:docMk/>
            <pc:sldMk cId="2464498672" sldId="474"/>
            <ac:spMk id="6" creationId="{616DB5B7-22BD-4B6D-BD4A-C355C72389C3}"/>
          </ac:spMkLst>
        </pc:spChg>
        <pc:spChg chg="add del mod">
          <ac:chgData name="Sharon Gurry" userId="0e7d4b19-5e11-4a5d-ba20-1b1a4652e5dc" providerId="ADAL" clId="{9FE89FC8-B299-4031-AA83-96AA4891E3A0}" dt="2023-09-19T09:54:43.868" v="867" actId="478"/>
          <ac:spMkLst>
            <pc:docMk/>
            <pc:sldMk cId="2464498672" sldId="474"/>
            <ac:spMk id="7" creationId="{85D38E6C-BB4E-4C82-BB00-865C94FEEB03}"/>
          </ac:spMkLst>
        </pc:spChg>
        <pc:spChg chg="add mod">
          <ac:chgData name="Sharon Gurry" userId="0e7d4b19-5e11-4a5d-ba20-1b1a4652e5dc" providerId="ADAL" clId="{9FE89FC8-B299-4031-AA83-96AA4891E3A0}" dt="2023-09-19T09:55:04.295" v="909" actId="20577"/>
          <ac:spMkLst>
            <pc:docMk/>
            <pc:sldMk cId="2464498672" sldId="474"/>
            <ac:spMk id="9" creationId="{720B1842-EF61-46F4-B7A2-BAA9F42A5059}"/>
          </ac:spMkLst>
        </pc:spChg>
        <pc:picChg chg="del">
          <ac:chgData name="Sharon Gurry" userId="0e7d4b19-5e11-4a5d-ba20-1b1a4652e5dc" providerId="ADAL" clId="{9FE89FC8-B299-4031-AA83-96AA4891E3A0}" dt="2023-09-19T09:54:35.331" v="864" actId="478"/>
          <ac:picMkLst>
            <pc:docMk/>
            <pc:sldMk cId="2464498672" sldId="474"/>
            <ac:picMk id="4" creationId="{13D28D59-0876-4FDC-B951-7327172A0AFC}"/>
          </ac:picMkLst>
        </pc:picChg>
        <pc:picChg chg="add mod">
          <ac:chgData name="Sharon Gurry" userId="0e7d4b19-5e11-4a5d-ba20-1b1a4652e5dc" providerId="ADAL" clId="{9FE89FC8-B299-4031-AA83-96AA4891E3A0}" dt="2023-09-19T09:54:45.978" v="868" actId="1076"/>
          <ac:picMkLst>
            <pc:docMk/>
            <pc:sldMk cId="2464498672" sldId="474"/>
            <ac:picMk id="8" creationId="{C5432D87-60CF-4A0C-BF0B-B03941EED126}"/>
          </ac:picMkLst>
        </pc:picChg>
      </pc:sldChg>
      <pc:sldChg chg="addSp delSp modSp add">
        <pc:chgData name="Sharon Gurry" userId="0e7d4b19-5e11-4a5d-ba20-1b1a4652e5dc" providerId="ADAL" clId="{9FE89FC8-B299-4031-AA83-96AA4891E3A0}" dt="2023-09-20T09:26:44.369" v="2050" actId="20577"/>
        <pc:sldMkLst>
          <pc:docMk/>
          <pc:sldMk cId="1909737751" sldId="475"/>
        </pc:sldMkLst>
        <pc:spChg chg="mod">
          <ac:chgData name="Sharon Gurry" userId="0e7d4b19-5e11-4a5d-ba20-1b1a4652e5dc" providerId="ADAL" clId="{9FE89FC8-B299-4031-AA83-96AA4891E3A0}" dt="2023-09-19T09:55:27.308" v="915" actId="27636"/>
          <ac:spMkLst>
            <pc:docMk/>
            <pc:sldMk cId="1909737751" sldId="475"/>
            <ac:spMk id="2" creationId="{00000000-0000-0000-0000-000000000000}"/>
          </ac:spMkLst>
        </pc:spChg>
        <pc:spChg chg="mod">
          <ac:chgData name="Sharon Gurry" userId="0e7d4b19-5e11-4a5d-ba20-1b1a4652e5dc" providerId="ADAL" clId="{9FE89FC8-B299-4031-AA83-96AA4891E3A0}" dt="2023-09-20T08:42:39.532" v="935"/>
          <ac:spMkLst>
            <pc:docMk/>
            <pc:sldMk cId="1909737751" sldId="475"/>
            <ac:spMk id="3" creationId="{633AFA38-ACBB-471E-A6BC-376F72902CE6}"/>
          </ac:spMkLst>
        </pc:spChg>
        <pc:spChg chg="add mod">
          <ac:chgData name="Sharon Gurry" userId="0e7d4b19-5e11-4a5d-ba20-1b1a4652e5dc" providerId="ADAL" clId="{9FE89FC8-B299-4031-AA83-96AA4891E3A0}" dt="2023-09-20T08:57:05.282" v="1090" actId="20577"/>
          <ac:spMkLst>
            <pc:docMk/>
            <pc:sldMk cId="1909737751" sldId="475"/>
            <ac:spMk id="5" creationId="{62D782D8-4F53-482C-A514-10508149FBBE}"/>
          </ac:spMkLst>
        </pc:spChg>
        <pc:spChg chg="add mod">
          <ac:chgData name="Sharon Gurry" userId="0e7d4b19-5e11-4a5d-ba20-1b1a4652e5dc" providerId="ADAL" clId="{9FE89FC8-B299-4031-AA83-96AA4891E3A0}" dt="2023-09-20T08:57:11.959" v="1096" actId="20577"/>
          <ac:spMkLst>
            <pc:docMk/>
            <pc:sldMk cId="1909737751" sldId="475"/>
            <ac:spMk id="6" creationId="{3767AC29-5FB4-4EE3-B109-2FF1072F88C4}"/>
          </ac:spMkLst>
        </pc:spChg>
        <pc:spChg chg="add del mod">
          <ac:chgData name="Sharon Gurry" userId="0e7d4b19-5e11-4a5d-ba20-1b1a4652e5dc" providerId="ADAL" clId="{9FE89FC8-B299-4031-AA83-96AA4891E3A0}" dt="2023-09-20T08:50:17.374" v="1072" actId="478"/>
          <ac:spMkLst>
            <pc:docMk/>
            <pc:sldMk cId="1909737751" sldId="475"/>
            <ac:spMk id="7" creationId="{F36BFD64-BA23-4298-8CA4-4DA343928BAC}"/>
          </ac:spMkLst>
        </pc:spChg>
        <pc:spChg chg="add del mod">
          <ac:chgData name="Sharon Gurry" userId="0e7d4b19-5e11-4a5d-ba20-1b1a4652e5dc" providerId="ADAL" clId="{9FE89FC8-B299-4031-AA83-96AA4891E3A0}" dt="2023-09-20T08:50:22.336" v="1078" actId="478"/>
          <ac:spMkLst>
            <pc:docMk/>
            <pc:sldMk cId="1909737751" sldId="475"/>
            <ac:spMk id="8" creationId="{0DB41387-8131-41E9-9B5F-EDC6CAA05D20}"/>
          </ac:spMkLst>
        </pc:spChg>
        <pc:spChg chg="add del mod">
          <ac:chgData name="Sharon Gurry" userId="0e7d4b19-5e11-4a5d-ba20-1b1a4652e5dc" providerId="ADAL" clId="{9FE89FC8-B299-4031-AA83-96AA4891E3A0}" dt="2023-09-20T08:50:21.592" v="1077" actId="478"/>
          <ac:spMkLst>
            <pc:docMk/>
            <pc:sldMk cId="1909737751" sldId="475"/>
            <ac:spMk id="9" creationId="{EA5CCB92-0974-47D8-8300-66E144BE6179}"/>
          </ac:spMkLst>
        </pc:spChg>
        <pc:spChg chg="add del mod">
          <ac:chgData name="Sharon Gurry" userId="0e7d4b19-5e11-4a5d-ba20-1b1a4652e5dc" providerId="ADAL" clId="{9FE89FC8-B299-4031-AA83-96AA4891E3A0}" dt="2023-09-20T08:50:20.526" v="1076" actId="478"/>
          <ac:spMkLst>
            <pc:docMk/>
            <pc:sldMk cId="1909737751" sldId="475"/>
            <ac:spMk id="10" creationId="{F4C501CF-6E12-4232-A6EC-ED41D91E5DA0}"/>
          </ac:spMkLst>
        </pc:spChg>
        <pc:spChg chg="add del mod">
          <ac:chgData name="Sharon Gurry" userId="0e7d4b19-5e11-4a5d-ba20-1b1a4652e5dc" providerId="ADAL" clId="{9FE89FC8-B299-4031-AA83-96AA4891E3A0}" dt="2023-09-20T08:50:29.558" v="1082" actId="478"/>
          <ac:spMkLst>
            <pc:docMk/>
            <pc:sldMk cId="1909737751" sldId="475"/>
            <ac:spMk id="11" creationId="{A3BABA65-31A6-4550-9FD6-B99BE5A24373}"/>
          </ac:spMkLst>
        </pc:spChg>
        <pc:spChg chg="add del mod">
          <ac:chgData name="Sharon Gurry" userId="0e7d4b19-5e11-4a5d-ba20-1b1a4652e5dc" providerId="ADAL" clId="{9FE89FC8-B299-4031-AA83-96AA4891E3A0}" dt="2023-09-20T08:50:25.068" v="1079" actId="478"/>
          <ac:spMkLst>
            <pc:docMk/>
            <pc:sldMk cId="1909737751" sldId="475"/>
            <ac:spMk id="12" creationId="{4D895C84-3101-46EE-8138-D6B5F5441213}"/>
          </ac:spMkLst>
        </pc:spChg>
        <pc:spChg chg="add del mod">
          <ac:chgData name="Sharon Gurry" userId="0e7d4b19-5e11-4a5d-ba20-1b1a4652e5dc" providerId="ADAL" clId="{9FE89FC8-B299-4031-AA83-96AA4891E3A0}" dt="2023-09-20T08:50:26.975" v="1081" actId="478"/>
          <ac:spMkLst>
            <pc:docMk/>
            <pc:sldMk cId="1909737751" sldId="475"/>
            <ac:spMk id="13" creationId="{9AE658A8-C6A2-4585-BDA0-B64E5E11BE90}"/>
          </ac:spMkLst>
        </pc:spChg>
        <pc:spChg chg="add del mod">
          <ac:chgData name="Sharon Gurry" userId="0e7d4b19-5e11-4a5d-ba20-1b1a4652e5dc" providerId="ADAL" clId="{9FE89FC8-B299-4031-AA83-96AA4891E3A0}" dt="2023-09-20T08:50:25.068" v="1079" actId="478"/>
          <ac:spMkLst>
            <pc:docMk/>
            <pc:sldMk cId="1909737751" sldId="475"/>
            <ac:spMk id="14" creationId="{10B93BC2-E883-49C7-A821-CAEB6B5B5AE6}"/>
          </ac:spMkLst>
        </pc:spChg>
        <pc:spChg chg="add mod">
          <ac:chgData name="Sharon Gurry" userId="0e7d4b19-5e11-4a5d-ba20-1b1a4652e5dc" providerId="ADAL" clId="{9FE89FC8-B299-4031-AA83-96AA4891E3A0}" dt="2023-09-20T09:26:29.487" v="2034" actId="1076"/>
          <ac:spMkLst>
            <pc:docMk/>
            <pc:sldMk cId="1909737751" sldId="475"/>
            <ac:spMk id="16" creationId="{85ACA1E9-4B6B-45A9-8E65-2849677C414A}"/>
          </ac:spMkLst>
        </pc:spChg>
        <pc:spChg chg="add mod">
          <ac:chgData name="Sharon Gurry" userId="0e7d4b19-5e11-4a5d-ba20-1b1a4652e5dc" providerId="ADAL" clId="{9FE89FC8-B299-4031-AA83-96AA4891E3A0}" dt="2023-09-20T09:26:44.369" v="2050" actId="20577"/>
          <ac:spMkLst>
            <pc:docMk/>
            <pc:sldMk cId="1909737751" sldId="475"/>
            <ac:spMk id="17" creationId="{864BA6E9-2351-45C5-B2F5-FF4F478989B1}"/>
          </ac:spMkLst>
        </pc:spChg>
        <pc:picChg chg="add mod">
          <ac:chgData name="Sharon Gurry" userId="0e7d4b19-5e11-4a5d-ba20-1b1a4652e5dc" providerId="ADAL" clId="{9FE89FC8-B299-4031-AA83-96AA4891E3A0}" dt="2023-09-20T08:42:02.963" v="921" actId="1076"/>
          <ac:picMkLst>
            <pc:docMk/>
            <pc:sldMk cId="1909737751" sldId="475"/>
            <ac:picMk id="4" creationId="{8D4E31AD-F8B1-4319-A36B-187FB216DFBF}"/>
          </ac:picMkLst>
        </pc:picChg>
        <pc:picChg chg="add mod">
          <ac:chgData name="Sharon Gurry" userId="0e7d4b19-5e11-4a5d-ba20-1b1a4652e5dc" providerId="ADAL" clId="{9FE89FC8-B299-4031-AA83-96AA4891E3A0}" dt="2023-09-20T08:50:35.897" v="1084" actId="1076"/>
          <ac:picMkLst>
            <pc:docMk/>
            <pc:sldMk cId="1909737751" sldId="475"/>
            <ac:picMk id="15" creationId="{13979B9A-87C2-41C5-8119-62B98A709052}"/>
          </ac:picMkLst>
        </pc:picChg>
      </pc:sldChg>
      <pc:sldChg chg="addSp delSp modSp add">
        <pc:chgData name="Sharon Gurry" userId="0e7d4b19-5e11-4a5d-ba20-1b1a4652e5dc" providerId="ADAL" clId="{9FE89FC8-B299-4031-AA83-96AA4891E3A0}" dt="2023-09-20T09:26:24.806" v="2032" actId="1076"/>
        <pc:sldMkLst>
          <pc:docMk/>
          <pc:sldMk cId="1600635056" sldId="476"/>
        </pc:sldMkLst>
        <pc:spChg chg="mod">
          <ac:chgData name="Sharon Gurry" userId="0e7d4b19-5e11-4a5d-ba20-1b1a4652e5dc" providerId="ADAL" clId="{9FE89FC8-B299-4031-AA83-96AA4891E3A0}" dt="2023-09-20T08:57:36.072" v="1103" actId="1076"/>
          <ac:spMkLst>
            <pc:docMk/>
            <pc:sldMk cId="1600635056" sldId="476"/>
            <ac:spMk id="2" creationId="{00000000-0000-0000-0000-000000000000}"/>
          </ac:spMkLst>
        </pc:spChg>
        <pc:spChg chg="del mod">
          <ac:chgData name="Sharon Gurry" userId="0e7d4b19-5e11-4a5d-ba20-1b1a4652e5dc" providerId="ADAL" clId="{9FE89FC8-B299-4031-AA83-96AA4891E3A0}" dt="2023-09-20T08:58:03.791" v="1108"/>
          <ac:spMkLst>
            <pc:docMk/>
            <pc:sldMk cId="1600635056" sldId="476"/>
            <ac:spMk id="3" creationId="{633AFA38-ACBB-471E-A6BC-376F72902CE6}"/>
          </ac:spMkLst>
        </pc:spChg>
        <pc:spChg chg="mod">
          <ac:chgData name="Sharon Gurry" userId="0e7d4b19-5e11-4a5d-ba20-1b1a4652e5dc" providerId="ADAL" clId="{9FE89FC8-B299-4031-AA83-96AA4891E3A0}" dt="2023-09-20T09:01:38.027" v="1554" actId="113"/>
          <ac:spMkLst>
            <pc:docMk/>
            <pc:sldMk cId="1600635056" sldId="476"/>
            <ac:spMk id="5" creationId="{62D782D8-4F53-482C-A514-10508149FBBE}"/>
          </ac:spMkLst>
        </pc:spChg>
        <pc:spChg chg="del">
          <ac:chgData name="Sharon Gurry" userId="0e7d4b19-5e11-4a5d-ba20-1b1a4652e5dc" providerId="ADAL" clId="{9FE89FC8-B299-4031-AA83-96AA4891E3A0}" dt="2023-09-20T08:57:21.316" v="1098" actId="478"/>
          <ac:spMkLst>
            <pc:docMk/>
            <pc:sldMk cId="1600635056" sldId="476"/>
            <ac:spMk id="6" creationId="{3767AC29-5FB4-4EE3-B109-2FF1072F88C4}"/>
          </ac:spMkLst>
        </pc:spChg>
        <pc:spChg chg="add mod">
          <ac:chgData name="Sharon Gurry" userId="0e7d4b19-5e11-4a5d-ba20-1b1a4652e5dc" providerId="ADAL" clId="{9FE89FC8-B299-4031-AA83-96AA4891E3A0}" dt="2023-09-20T09:26:24.806" v="2032" actId="1076"/>
          <ac:spMkLst>
            <pc:docMk/>
            <pc:sldMk cId="1600635056" sldId="476"/>
            <ac:spMk id="8" creationId="{F78CB2B0-239E-4BA9-9E25-E7F5AB5F6C5E}"/>
          </ac:spMkLst>
        </pc:spChg>
        <pc:picChg chg="mod">
          <ac:chgData name="Sharon Gurry" userId="0e7d4b19-5e11-4a5d-ba20-1b1a4652e5dc" providerId="ADAL" clId="{9FE89FC8-B299-4031-AA83-96AA4891E3A0}" dt="2023-09-20T08:57:25.753" v="1099" actId="1076"/>
          <ac:picMkLst>
            <pc:docMk/>
            <pc:sldMk cId="1600635056" sldId="476"/>
            <ac:picMk id="4" creationId="{8D4E31AD-F8B1-4319-A36B-187FB216DFBF}"/>
          </ac:picMkLst>
        </pc:picChg>
        <pc:picChg chg="del">
          <ac:chgData name="Sharon Gurry" userId="0e7d4b19-5e11-4a5d-ba20-1b1a4652e5dc" providerId="ADAL" clId="{9FE89FC8-B299-4031-AA83-96AA4891E3A0}" dt="2023-09-20T08:57:21.316" v="1098" actId="478"/>
          <ac:picMkLst>
            <pc:docMk/>
            <pc:sldMk cId="1600635056" sldId="476"/>
            <ac:picMk id="15" creationId="{13979B9A-87C2-41C5-8119-62B98A709052}"/>
          </ac:picMkLst>
        </pc:picChg>
      </pc:sldChg>
      <pc:sldChg chg="addSp delSp modSp add">
        <pc:chgData name="Sharon Gurry" userId="0e7d4b19-5e11-4a5d-ba20-1b1a4652e5dc" providerId="ADAL" clId="{9FE89FC8-B299-4031-AA83-96AA4891E3A0}" dt="2023-09-20T09:26:18.355" v="2030" actId="1076"/>
        <pc:sldMkLst>
          <pc:docMk/>
          <pc:sldMk cId="2684833033" sldId="477"/>
        </pc:sldMkLst>
        <pc:spChg chg="add del">
          <ac:chgData name="Sharon Gurry" userId="0e7d4b19-5e11-4a5d-ba20-1b1a4652e5dc" providerId="ADAL" clId="{9FE89FC8-B299-4031-AA83-96AA4891E3A0}" dt="2023-09-20T09:04:10.338" v="1766"/>
          <ac:spMkLst>
            <pc:docMk/>
            <pc:sldMk cId="2684833033" sldId="477"/>
            <ac:spMk id="3" creationId="{FE0B68DC-D514-4D4B-9D75-133227A7AA0E}"/>
          </ac:spMkLst>
        </pc:spChg>
        <pc:spChg chg="mod">
          <ac:chgData name="Sharon Gurry" userId="0e7d4b19-5e11-4a5d-ba20-1b1a4652e5dc" providerId="ADAL" clId="{9FE89FC8-B299-4031-AA83-96AA4891E3A0}" dt="2023-09-20T09:03:50.728" v="1764" actId="20577"/>
          <ac:spMkLst>
            <pc:docMk/>
            <pc:sldMk cId="2684833033" sldId="477"/>
            <ac:spMk id="5" creationId="{62D782D8-4F53-482C-A514-10508149FBBE}"/>
          </ac:spMkLst>
        </pc:spChg>
        <pc:spChg chg="add mod">
          <ac:chgData name="Sharon Gurry" userId="0e7d4b19-5e11-4a5d-ba20-1b1a4652e5dc" providerId="ADAL" clId="{9FE89FC8-B299-4031-AA83-96AA4891E3A0}" dt="2023-09-20T09:26:18.355" v="2030" actId="1076"/>
          <ac:spMkLst>
            <pc:docMk/>
            <pc:sldMk cId="2684833033" sldId="477"/>
            <ac:spMk id="6" creationId="{6B753BE8-59BA-4C24-A1C6-416B58C26DD4}"/>
          </ac:spMkLst>
        </pc:spChg>
      </pc:sldChg>
      <pc:sldChg chg="addSp delSp modSp add">
        <pc:chgData name="Sharon Gurry" userId="0e7d4b19-5e11-4a5d-ba20-1b1a4652e5dc" providerId="ADAL" clId="{9FE89FC8-B299-4031-AA83-96AA4891E3A0}" dt="2023-09-20T09:26:12.628" v="2028" actId="1076"/>
        <pc:sldMkLst>
          <pc:docMk/>
          <pc:sldMk cId="705126024" sldId="478"/>
        </pc:sldMkLst>
        <pc:spChg chg="add del">
          <ac:chgData name="Sharon Gurry" userId="0e7d4b19-5e11-4a5d-ba20-1b1a4652e5dc" providerId="ADAL" clId="{9FE89FC8-B299-4031-AA83-96AA4891E3A0}" dt="2023-09-20T09:05:47.790" v="1775" actId="478"/>
          <ac:spMkLst>
            <pc:docMk/>
            <pc:sldMk cId="705126024" sldId="478"/>
            <ac:spMk id="3" creationId="{B8A56E1F-5EA9-4328-B8BE-DA403B6FC36B}"/>
          </ac:spMkLst>
        </pc:spChg>
        <pc:spChg chg="mod">
          <ac:chgData name="Sharon Gurry" userId="0e7d4b19-5e11-4a5d-ba20-1b1a4652e5dc" providerId="ADAL" clId="{9FE89FC8-B299-4031-AA83-96AA4891E3A0}" dt="2023-09-20T09:04:49.083" v="1773" actId="20577"/>
          <ac:spMkLst>
            <pc:docMk/>
            <pc:sldMk cId="705126024" sldId="478"/>
            <ac:spMk id="5" creationId="{62D782D8-4F53-482C-A514-10508149FBBE}"/>
          </ac:spMkLst>
        </pc:spChg>
        <pc:spChg chg="add mod">
          <ac:chgData name="Sharon Gurry" userId="0e7d4b19-5e11-4a5d-ba20-1b1a4652e5dc" providerId="ADAL" clId="{9FE89FC8-B299-4031-AA83-96AA4891E3A0}" dt="2023-09-20T09:26:12.628" v="2028" actId="1076"/>
          <ac:spMkLst>
            <pc:docMk/>
            <pc:sldMk cId="705126024" sldId="478"/>
            <ac:spMk id="6" creationId="{88A60751-F34A-4B15-821C-EBF6CC25ACA2}"/>
          </ac:spMkLst>
        </pc:spChg>
      </pc:sldChg>
      <pc:sldChg chg="addSp delSp modSp add">
        <pc:chgData name="Sharon Gurry" userId="0e7d4b19-5e11-4a5d-ba20-1b1a4652e5dc" providerId="ADAL" clId="{9FE89FC8-B299-4031-AA83-96AA4891E3A0}" dt="2023-09-20T09:22:32.780" v="1951" actId="1076"/>
        <pc:sldMkLst>
          <pc:docMk/>
          <pc:sldMk cId="2002739332" sldId="479"/>
        </pc:sldMkLst>
        <pc:spChg chg="del">
          <ac:chgData name="Sharon Gurry" userId="0e7d4b19-5e11-4a5d-ba20-1b1a4652e5dc" providerId="ADAL" clId="{9FE89FC8-B299-4031-AA83-96AA4891E3A0}" dt="2023-09-20T09:06:02.394" v="1780" actId="478"/>
          <ac:spMkLst>
            <pc:docMk/>
            <pc:sldMk cId="2002739332" sldId="479"/>
            <ac:spMk id="3" creationId="{633AFA38-ACBB-471E-A6BC-376F72902CE6}"/>
          </ac:spMkLst>
        </pc:spChg>
        <pc:spChg chg="del">
          <ac:chgData name="Sharon Gurry" userId="0e7d4b19-5e11-4a5d-ba20-1b1a4652e5dc" providerId="ADAL" clId="{9FE89FC8-B299-4031-AA83-96AA4891E3A0}" dt="2023-09-20T09:06:00.984" v="1779" actId="478"/>
          <ac:spMkLst>
            <pc:docMk/>
            <pc:sldMk cId="2002739332" sldId="479"/>
            <ac:spMk id="5" creationId="{62D782D8-4F53-482C-A514-10508149FBBE}"/>
          </ac:spMkLst>
        </pc:spChg>
        <pc:spChg chg="mod">
          <ac:chgData name="Sharon Gurry" userId="0e7d4b19-5e11-4a5d-ba20-1b1a4652e5dc" providerId="ADAL" clId="{9FE89FC8-B299-4031-AA83-96AA4891E3A0}" dt="2023-09-20T09:21:31.508" v="1949" actId="14100"/>
          <ac:spMkLst>
            <pc:docMk/>
            <pc:sldMk cId="2002739332" sldId="479"/>
            <ac:spMk id="6" creationId="{3767AC29-5FB4-4EE3-B109-2FF1072F88C4}"/>
          </ac:spMkLst>
        </pc:spChg>
        <pc:spChg chg="add del mod">
          <ac:chgData name="Sharon Gurry" userId="0e7d4b19-5e11-4a5d-ba20-1b1a4652e5dc" providerId="ADAL" clId="{9FE89FC8-B299-4031-AA83-96AA4891E3A0}" dt="2023-09-20T09:05:59.854" v="1778" actId="478"/>
          <ac:spMkLst>
            <pc:docMk/>
            <pc:sldMk cId="2002739332" sldId="479"/>
            <ac:spMk id="8" creationId="{763A76E2-E77B-4B6F-9127-165B92D205BC}"/>
          </ac:spMkLst>
        </pc:spChg>
        <pc:spChg chg="add del">
          <ac:chgData name="Sharon Gurry" userId="0e7d4b19-5e11-4a5d-ba20-1b1a4652e5dc" providerId="ADAL" clId="{9FE89FC8-B299-4031-AA83-96AA4891E3A0}" dt="2023-09-20T09:16:00.026" v="1855"/>
          <ac:spMkLst>
            <pc:docMk/>
            <pc:sldMk cId="2002739332" sldId="479"/>
            <ac:spMk id="9" creationId="{3804D7EE-C3A5-493D-89C6-1CE51AAD373F}"/>
          </ac:spMkLst>
        </pc:spChg>
        <pc:spChg chg="add del mod">
          <ac:chgData name="Sharon Gurry" userId="0e7d4b19-5e11-4a5d-ba20-1b1a4652e5dc" providerId="ADAL" clId="{9FE89FC8-B299-4031-AA83-96AA4891E3A0}" dt="2023-09-20T09:20:53.014" v="1937"/>
          <ac:spMkLst>
            <pc:docMk/>
            <pc:sldMk cId="2002739332" sldId="479"/>
            <ac:spMk id="10" creationId="{951A3A66-8D1B-4253-8238-7DBFE501578C}"/>
          </ac:spMkLst>
        </pc:spChg>
        <pc:spChg chg="add mod">
          <ac:chgData name="Sharon Gurry" userId="0e7d4b19-5e11-4a5d-ba20-1b1a4652e5dc" providerId="ADAL" clId="{9FE89FC8-B299-4031-AA83-96AA4891E3A0}" dt="2023-09-20T09:21:34.175" v="1950" actId="1076"/>
          <ac:spMkLst>
            <pc:docMk/>
            <pc:sldMk cId="2002739332" sldId="479"/>
            <ac:spMk id="11" creationId="{848F54C9-26E2-426D-9484-4049607857AC}"/>
          </ac:spMkLst>
        </pc:spChg>
        <pc:picChg chg="del">
          <ac:chgData name="Sharon Gurry" userId="0e7d4b19-5e11-4a5d-ba20-1b1a4652e5dc" providerId="ADAL" clId="{9FE89FC8-B299-4031-AA83-96AA4891E3A0}" dt="2023-09-20T09:05:57.633" v="1777" actId="478"/>
          <ac:picMkLst>
            <pc:docMk/>
            <pc:sldMk cId="2002739332" sldId="479"/>
            <ac:picMk id="4" creationId="{8D4E31AD-F8B1-4319-A36B-187FB216DFBF}"/>
          </ac:picMkLst>
        </pc:picChg>
        <pc:picChg chg="mod">
          <ac:chgData name="Sharon Gurry" userId="0e7d4b19-5e11-4a5d-ba20-1b1a4652e5dc" providerId="ADAL" clId="{9FE89FC8-B299-4031-AA83-96AA4891E3A0}" dt="2023-09-20T09:22:32.780" v="1951" actId="1076"/>
          <ac:picMkLst>
            <pc:docMk/>
            <pc:sldMk cId="2002739332" sldId="479"/>
            <ac:picMk id="15" creationId="{13979B9A-87C2-41C5-8119-62B98A709052}"/>
          </ac:picMkLst>
        </pc:picChg>
      </pc:sldChg>
      <pc:sldChg chg="addSp modSp add">
        <pc:chgData name="Sharon Gurry" userId="0e7d4b19-5e11-4a5d-ba20-1b1a4652e5dc" providerId="ADAL" clId="{9FE89FC8-B299-4031-AA83-96AA4891E3A0}" dt="2023-09-20T09:27:03.952" v="2052" actId="1076"/>
        <pc:sldMkLst>
          <pc:docMk/>
          <pc:sldMk cId="31931392" sldId="480"/>
        </pc:sldMkLst>
        <pc:spChg chg="add mod">
          <ac:chgData name="Sharon Gurry" userId="0e7d4b19-5e11-4a5d-ba20-1b1a4652e5dc" providerId="ADAL" clId="{9FE89FC8-B299-4031-AA83-96AA4891E3A0}" dt="2023-09-20T09:27:03.952" v="2052" actId="1076"/>
          <ac:spMkLst>
            <pc:docMk/>
            <pc:sldMk cId="31931392" sldId="480"/>
            <ac:spMk id="5" creationId="{02EF1EAF-E059-4201-9DE6-18C32913E7D4}"/>
          </ac:spMkLst>
        </pc:spChg>
        <pc:spChg chg="mod">
          <ac:chgData name="Sharon Gurry" userId="0e7d4b19-5e11-4a5d-ba20-1b1a4652e5dc" providerId="ADAL" clId="{9FE89FC8-B299-4031-AA83-96AA4891E3A0}" dt="2023-09-20T09:17:35.038" v="1877" actId="12"/>
          <ac:spMkLst>
            <pc:docMk/>
            <pc:sldMk cId="31931392" sldId="480"/>
            <ac:spMk id="6" creationId="{3767AC29-5FB4-4EE3-B109-2FF1072F88C4}"/>
          </ac:spMkLst>
        </pc:spChg>
      </pc:sldChg>
      <pc:sldChg chg="addSp delSp modSp add">
        <pc:chgData name="Sharon Gurry" userId="0e7d4b19-5e11-4a5d-ba20-1b1a4652e5dc" providerId="ADAL" clId="{9FE89FC8-B299-4031-AA83-96AA4891E3A0}" dt="2023-09-20T09:27:26.991" v="2058"/>
        <pc:sldMkLst>
          <pc:docMk/>
          <pc:sldMk cId="1840882294" sldId="481"/>
        </pc:sldMkLst>
        <pc:spChg chg="add del mod">
          <ac:chgData name="Sharon Gurry" userId="0e7d4b19-5e11-4a5d-ba20-1b1a4652e5dc" providerId="ADAL" clId="{9FE89FC8-B299-4031-AA83-96AA4891E3A0}" dt="2023-09-20T09:27:26.268" v="2057" actId="478"/>
          <ac:spMkLst>
            <pc:docMk/>
            <pc:sldMk cId="1840882294" sldId="481"/>
            <ac:spMk id="5" creationId="{095247AF-2051-47CF-B493-4C6F6529B562}"/>
          </ac:spMkLst>
        </pc:spChg>
        <pc:spChg chg="mod">
          <ac:chgData name="Sharon Gurry" userId="0e7d4b19-5e11-4a5d-ba20-1b1a4652e5dc" providerId="ADAL" clId="{9FE89FC8-B299-4031-AA83-96AA4891E3A0}" dt="2023-09-20T09:18:24.058" v="1896" actId="12"/>
          <ac:spMkLst>
            <pc:docMk/>
            <pc:sldMk cId="1840882294" sldId="481"/>
            <ac:spMk id="6" creationId="{3767AC29-5FB4-4EE3-B109-2FF1072F88C4}"/>
          </ac:spMkLst>
        </pc:spChg>
        <pc:spChg chg="add del">
          <ac:chgData name="Sharon Gurry" userId="0e7d4b19-5e11-4a5d-ba20-1b1a4652e5dc" providerId="ADAL" clId="{9FE89FC8-B299-4031-AA83-96AA4891E3A0}" dt="2023-09-20T09:27:24.970" v="2056"/>
          <ac:spMkLst>
            <pc:docMk/>
            <pc:sldMk cId="1840882294" sldId="481"/>
            <ac:spMk id="8" creationId="{C8D36D88-7001-4FA5-BC0A-5245A211F808}"/>
          </ac:spMkLst>
        </pc:spChg>
        <pc:spChg chg="add">
          <ac:chgData name="Sharon Gurry" userId="0e7d4b19-5e11-4a5d-ba20-1b1a4652e5dc" providerId="ADAL" clId="{9FE89FC8-B299-4031-AA83-96AA4891E3A0}" dt="2023-09-20T09:27:26.991" v="2058"/>
          <ac:spMkLst>
            <pc:docMk/>
            <pc:sldMk cId="1840882294" sldId="481"/>
            <ac:spMk id="10" creationId="{D22F9426-1B3C-4973-ADFE-982FF8B3C010}"/>
          </ac:spMkLst>
        </pc:spChg>
        <pc:picChg chg="add del">
          <ac:chgData name="Sharon Gurry" userId="0e7d4b19-5e11-4a5d-ba20-1b1a4652e5dc" providerId="ADAL" clId="{9FE89FC8-B299-4031-AA83-96AA4891E3A0}" dt="2023-09-20T09:27:24.970" v="2056"/>
          <ac:picMkLst>
            <pc:docMk/>
            <pc:sldMk cId="1840882294" sldId="481"/>
            <ac:picMk id="7" creationId="{E2BB0839-0E2A-4495-8B04-2B2361D0B2E7}"/>
          </ac:picMkLst>
        </pc:picChg>
        <pc:picChg chg="add">
          <ac:chgData name="Sharon Gurry" userId="0e7d4b19-5e11-4a5d-ba20-1b1a4652e5dc" providerId="ADAL" clId="{9FE89FC8-B299-4031-AA83-96AA4891E3A0}" dt="2023-09-20T09:27:26.991" v="2058"/>
          <ac:picMkLst>
            <pc:docMk/>
            <pc:sldMk cId="1840882294" sldId="481"/>
            <ac:picMk id="9" creationId="{CB2DF520-E521-4A7E-8977-00C81CA0E719}"/>
          </ac:picMkLst>
        </pc:picChg>
        <pc:picChg chg="del">
          <ac:chgData name="Sharon Gurry" userId="0e7d4b19-5e11-4a5d-ba20-1b1a4652e5dc" providerId="ADAL" clId="{9FE89FC8-B299-4031-AA83-96AA4891E3A0}" dt="2023-09-20T09:27:26.268" v="2057" actId="478"/>
          <ac:picMkLst>
            <pc:docMk/>
            <pc:sldMk cId="1840882294" sldId="481"/>
            <ac:picMk id="15" creationId="{13979B9A-87C2-41C5-8119-62B98A709052}"/>
          </ac:picMkLst>
        </pc:picChg>
      </pc:sldChg>
      <pc:sldChg chg="addSp delSp modSp add">
        <pc:chgData name="Sharon Gurry" userId="0e7d4b19-5e11-4a5d-ba20-1b1a4652e5dc" providerId="ADAL" clId="{9FE89FC8-B299-4031-AA83-96AA4891E3A0}" dt="2023-09-20T09:27:31.208" v="2060"/>
        <pc:sldMkLst>
          <pc:docMk/>
          <pc:sldMk cId="1033094135" sldId="482"/>
        </pc:sldMkLst>
        <pc:spChg chg="mod">
          <ac:chgData name="Sharon Gurry" userId="0e7d4b19-5e11-4a5d-ba20-1b1a4652e5dc" providerId="ADAL" clId="{9FE89FC8-B299-4031-AA83-96AA4891E3A0}" dt="2023-09-20T09:18:55.516" v="1908" actId="12"/>
          <ac:spMkLst>
            <pc:docMk/>
            <pc:sldMk cId="1033094135" sldId="482"/>
            <ac:spMk id="6" creationId="{3767AC29-5FB4-4EE3-B109-2FF1072F88C4}"/>
          </ac:spMkLst>
        </pc:spChg>
        <pc:spChg chg="add">
          <ac:chgData name="Sharon Gurry" userId="0e7d4b19-5e11-4a5d-ba20-1b1a4652e5dc" providerId="ADAL" clId="{9FE89FC8-B299-4031-AA83-96AA4891E3A0}" dt="2023-09-20T09:27:31.208" v="2060"/>
          <ac:spMkLst>
            <pc:docMk/>
            <pc:sldMk cId="1033094135" sldId="482"/>
            <ac:spMk id="7" creationId="{05021D2A-5EAD-49E8-B621-414DCA5B4C2E}"/>
          </ac:spMkLst>
        </pc:spChg>
        <pc:picChg chg="add">
          <ac:chgData name="Sharon Gurry" userId="0e7d4b19-5e11-4a5d-ba20-1b1a4652e5dc" providerId="ADAL" clId="{9FE89FC8-B299-4031-AA83-96AA4891E3A0}" dt="2023-09-20T09:27:31.208" v="2060"/>
          <ac:picMkLst>
            <pc:docMk/>
            <pc:sldMk cId="1033094135" sldId="482"/>
            <ac:picMk id="5" creationId="{0669D46C-5253-4687-9FF3-1A798B7FF0EA}"/>
          </ac:picMkLst>
        </pc:picChg>
        <pc:picChg chg="del">
          <ac:chgData name="Sharon Gurry" userId="0e7d4b19-5e11-4a5d-ba20-1b1a4652e5dc" providerId="ADAL" clId="{9FE89FC8-B299-4031-AA83-96AA4891E3A0}" dt="2023-09-20T09:27:30.838" v="2059" actId="478"/>
          <ac:picMkLst>
            <pc:docMk/>
            <pc:sldMk cId="1033094135" sldId="482"/>
            <ac:picMk id="15" creationId="{13979B9A-87C2-41C5-8119-62B98A709052}"/>
          </ac:picMkLst>
        </pc:picChg>
      </pc:sldChg>
      <pc:sldChg chg="addSp delSp modSp add">
        <pc:chgData name="Sharon Gurry" userId="0e7d4b19-5e11-4a5d-ba20-1b1a4652e5dc" providerId="ADAL" clId="{9FE89FC8-B299-4031-AA83-96AA4891E3A0}" dt="2023-09-20T09:27:36.810" v="2064"/>
        <pc:sldMkLst>
          <pc:docMk/>
          <pc:sldMk cId="737705731" sldId="483"/>
        </pc:sldMkLst>
        <pc:spChg chg="mod">
          <ac:chgData name="Sharon Gurry" userId="0e7d4b19-5e11-4a5d-ba20-1b1a4652e5dc" providerId="ADAL" clId="{9FE89FC8-B299-4031-AA83-96AA4891E3A0}" dt="2023-09-20T09:19:37.268" v="1927" actId="20577"/>
          <ac:spMkLst>
            <pc:docMk/>
            <pc:sldMk cId="737705731" sldId="483"/>
            <ac:spMk id="6" creationId="{3767AC29-5FB4-4EE3-B109-2FF1072F88C4}"/>
          </ac:spMkLst>
        </pc:spChg>
        <pc:spChg chg="add del">
          <ac:chgData name="Sharon Gurry" userId="0e7d4b19-5e11-4a5d-ba20-1b1a4652e5dc" providerId="ADAL" clId="{9FE89FC8-B299-4031-AA83-96AA4891E3A0}" dt="2023-09-20T09:27:35.340" v="2062"/>
          <ac:spMkLst>
            <pc:docMk/>
            <pc:sldMk cId="737705731" sldId="483"/>
            <ac:spMk id="7" creationId="{588F8DBC-83BB-40BF-99E2-AAC1FD0C09A2}"/>
          </ac:spMkLst>
        </pc:spChg>
        <pc:spChg chg="add">
          <ac:chgData name="Sharon Gurry" userId="0e7d4b19-5e11-4a5d-ba20-1b1a4652e5dc" providerId="ADAL" clId="{9FE89FC8-B299-4031-AA83-96AA4891E3A0}" dt="2023-09-20T09:27:36.810" v="2064"/>
          <ac:spMkLst>
            <pc:docMk/>
            <pc:sldMk cId="737705731" sldId="483"/>
            <ac:spMk id="9" creationId="{B55B16E3-E396-4DD1-9E9A-813AD13E0456}"/>
          </ac:spMkLst>
        </pc:spChg>
        <pc:picChg chg="add del">
          <ac:chgData name="Sharon Gurry" userId="0e7d4b19-5e11-4a5d-ba20-1b1a4652e5dc" providerId="ADAL" clId="{9FE89FC8-B299-4031-AA83-96AA4891E3A0}" dt="2023-09-20T09:27:35.340" v="2062"/>
          <ac:picMkLst>
            <pc:docMk/>
            <pc:sldMk cId="737705731" sldId="483"/>
            <ac:picMk id="5" creationId="{B84EA56E-C243-4C34-90C3-E173CB55EDF6}"/>
          </ac:picMkLst>
        </pc:picChg>
        <pc:picChg chg="add">
          <ac:chgData name="Sharon Gurry" userId="0e7d4b19-5e11-4a5d-ba20-1b1a4652e5dc" providerId="ADAL" clId="{9FE89FC8-B299-4031-AA83-96AA4891E3A0}" dt="2023-09-20T09:27:36.810" v="2064"/>
          <ac:picMkLst>
            <pc:docMk/>
            <pc:sldMk cId="737705731" sldId="483"/>
            <ac:picMk id="8" creationId="{91C5270E-C095-465D-9F08-5E1528D10852}"/>
          </ac:picMkLst>
        </pc:picChg>
        <pc:picChg chg="del">
          <ac:chgData name="Sharon Gurry" userId="0e7d4b19-5e11-4a5d-ba20-1b1a4652e5dc" providerId="ADAL" clId="{9FE89FC8-B299-4031-AA83-96AA4891E3A0}" dt="2023-09-20T09:27:36.389" v="2063" actId="478"/>
          <ac:picMkLst>
            <pc:docMk/>
            <pc:sldMk cId="737705731" sldId="483"/>
            <ac:picMk id="15" creationId="{13979B9A-87C2-41C5-8119-62B98A709052}"/>
          </ac:picMkLst>
        </pc:picChg>
      </pc:sldChg>
      <pc:sldChg chg="delSp modSp add">
        <pc:chgData name="Sharon Gurry" userId="0e7d4b19-5e11-4a5d-ba20-1b1a4652e5dc" providerId="ADAL" clId="{9FE89FC8-B299-4031-AA83-96AA4891E3A0}" dt="2023-09-20T09:24:26.668" v="1992" actId="313"/>
        <pc:sldMkLst>
          <pc:docMk/>
          <pc:sldMk cId="360494606" sldId="484"/>
        </pc:sldMkLst>
        <pc:spChg chg="mod">
          <ac:chgData name="Sharon Gurry" userId="0e7d4b19-5e11-4a5d-ba20-1b1a4652e5dc" providerId="ADAL" clId="{9FE89FC8-B299-4031-AA83-96AA4891E3A0}" dt="2023-09-20T09:23:26.159" v="1973" actId="20577"/>
          <ac:spMkLst>
            <pc:docMk/>
            <pc:sldMk cId="360494606" sldId="484"/>
            <ac:spMk id="2" creationId="{00000000-0000-0000-0000-000000000000}"/>
          </ac:spMkLst>
        </pc:spChg>
        <pc:spChg chg="mod">
          <ac:chgData name="Sharon Gurry" userId="0e7d4b19-5e11-4a5d-ba20-1b1a4652e5dc" providerId="ADAL" clId="{9FE89FC8-B299-4031-AA83-96AA4891E3A0}" dt="2023-09-20T09:24:26.668" v="1992" actId="313"/>
          <ac:spMkLst>
            <pc:docMk/>
            <pc:sldMk cId="360494606" sldId="484"/>
            <ac:spMk id="6" creationId="{3767AC29-5FB4-4EE3-B109-2FF1072F88C4}"/>
          </ac:spMkLst>
        </pc:spChg>
        <pc:picChg chg="del">
          <ac:chgData name="Sharon Gurry" userId="0e7d4b19-5e11-4a5d-ba20-1b1a4652e5dc" providerId="ADAL" clId="{9FE89FC8-B299-4031-AA83-96AA4891E3A0}" dt="2023-09-20T09:23:14.521" v="1955" actId="478"/>
          <ac:picMkLst>
            <pc:docMk/>
            <pc:sldMk cId="360494606" sldId="484"/>
            <ac:picMk id="15" creationId="{13979B9A-87C2-41C5-8119-62B98A709052}"/>
          </ac:picMkLst>
        </pc:picChg>
      </pc:sldChg>
      <pc:sldChg chg="addSp delSp modSp add">
        <pc:chgData name="Sharon Gurry" userId="0e7d4b19-5e11-4a5d-ba20-1b1a4652e5dc" providerId="ADAL" clId="{9FE89FC8-B299-4031-AA83-96AA4891E3A0}" dt="2023-09-20T09:26:00.238" v="2026" actId="14"/>
        <pc:sldMkLst>
          <pc:docMk/>
          <pc:sldMk cId="755412425" sldId="485"/>
        </pc:sldMkLst>
        <pc:spChg chg="add del">
          <ac:chgData name="Sharon Gurry" userId="0e7d4b19-5e11-4a5d-ba20-1b1a4652e5dc" providerId="ADAL" clId="{9FE89FC8-B299-4031-AA83-96AA4891E3A0}" dt="2023-09-20T09:25:32.775" v="2013"/>
          <ac:spMkLst>
            <pc:docMk/>
            <pc:sldMk cId="755412425" sldId="485"/>
            <ac:spMk id="3" creationId="{EEAF6582-DEE0-4F7F-80C9-036291BF1C0D}"/>
          </ac:spMkLst>
        </pc:spChg>
        <pc:spChg chg="add del">
          <ac:chgData name="Sharon Gurry" userId="0e7d4b19-5e11-4a5d-ba20-1b1a4652e5dc" providerId="ADAL" clId="{9FE89FC8-B299-4031-AA83-96AA4891E3A0}" dt="2023-09-20T09:25:32.775" v="2013"/>
          <ac:spMkLst>
            <pc:docMk/>
            <pc:sldMk cId="755412425" sldId="485"/>
            <ac:spMk id="4" creationId="{3FAFD18A-E064-4EDC-9377-CB5ED46F7071}"/>
          </ac:spMkLst>
        </pc:spChg>
        <pc:spChg chg="add del">
          <ac:chgData name="Sharon Gurry" userId="0e7d4b19-5e11-4a5d-ba20-1b1a4652e5dc" providerId="ADAL" clId="{9FE89FC8-B299-4031-AA83-96AA4891E3A0}" dt="2023-09-20T09:25:32.775" v="2013"/>
          <ac:spMkLst>
            <pc:docMk/>
            <pc:sldMk cId="755412425" sldId="485"/>
            <ac:spMk id="5" creationId="{77D847AB-729F-47C1-BA0C-286F2184A326}"/>
          </ac:spMkLst>
        </pc:spChg>
        <pc:spChg chg="mod">
          <ac:chgData name="Sharon Gurry" userId="0e7d4b19-5e11-4a5d-ba20-1b1a4652e5dc" providerId="ADAL" clId="{9FE89FC8-B299-4031-AA83-96AA4891E3A0}" dt="2023-09-20T09:26:00.238" v="2026" actId="14"/>
          <ac:spMkLst>
            <pc:docMk/>
            <pc:sldMk cId="755412425" sldId="485"/>
            <ac:spMk id="6" creationId="{3767AC29-5FB4-4EE3-B109-2FF1072F88C4}"/>
          </ac:spMkLst>
        </pc:spChg>
      </pc:sldChg>
      <pc:sldChg chg="modSp add ord">
        <pc:chgData name="Sharon Gurry" userId="0e7d4b19-5e11-4a5d-ba20-1b1a4652e5dc" providerId="ADAL" clId="{9FE89FC8-B299-4031-AA83-96AA4891E3A0}" dt="2023-09-20T09:25:11.618" v="2002"/>
        <pc:sldMkLst>
          <pc:docMk/>
          <pc:sldMk cId="1263597425" sldId="486"/>
        </pc:sldMkLst>
        <pc:spChg chg="mod">
          <ac:chgData name="Sharon Gurry" userId="0e7d4b19-5e11-4a5d-ba20-1b1a4652e5dc" providerId="ADAL" clId="{9FE89FC8-B299-4031-AA83-96AA4891E3A0}" dt="2023-09-20T09:25:05.415" v="2001" actId="20577"/>
          <ac:spMkLst>
            <pc:docMk/>
            <pc:sldMk cId="1263597425" sldId="486"/>
            <ac:spMk id="6" creationId="{3767AC29-5FB4-4EE3-B109-2FF1072F88C4}"/>
          </ac:spMkLst>
        </pc:spChg>
      </pc:sldChg>
      <pc:sldChg chg="addSp modSp add">
        <pc:chgData name="Sharon Gurry" userId="0e7d4b19-5e11-4a5d-ba20-1b1a4652e5dc" providerId="ADAL" clId="{9FE89FC8-B299-4031-AA83-96AA4891E3A0}" dt="2023-09-20T09:40:50.107" v="2151" actId="114"/>
        <pc:sldMkLst>
          <pc:docMk/>
          <pc:sldMk cId="3666813383" sldId="487"/>
        </pc:sldMkLst>
        <pc:spChg chg="mod">
          <ac:chgData name="Sharon Gurry" userId="0e7d4b19-5e11-4a5d-ba20-1b1a4652e5dc" providerId="ADAL" clId="{9FE89FC8-B299-4031-AA83-96AA4891E3A0}" dt="2023-09-20T09:40:11.412" v="2148" actId="20577"/>
          <ac:spMkLst>
            <pc:docMk/>
            <pc:sldMk cId="3666813383" sldId="487"/>
            <ac:spMk id="2" creationId="{00000000-0000-0000-0000-000000000000}"/>
          </ac:spMkLst>
        </pc:spChg>
        <pc:spChg chg="add mod">
          <ac:chgData name="Sharon Gurry" userId="0e7d4b19-5e11-4a5d-ba20-1b1a4652e5dc" providerId="ADAL" clId="{9FE89FC8-B299-4031-AA83-96AA4891E3A0}" dt="2023-09-20T09:38:34.316" v="2127" actId="20577"/>
          <ac:spMkLst>
            <pc:docMk/>
            <pc:sldMk cId="3666813383" sldId="487"/>
            <ac:spMk id="5" creationId="{0C70F3ED-B688-4E21-B211-B322F0A92D14}"/>
          </ac:spMkLst>
        </pc:spChg>
        <pc:spChg chg="mod">
          <ac:chgData name="Sharon Gurry" userId="0e7d4b19-5e11-4a5d-ba20-1b1a4652e5dc" providerId="ADAL" clId="{9FE89FC8-B299-4031-AA83-96AA4891E3A0}" dt="2023-09-20T09:40:50.107" v="2151" actId="114"/>
          <ac:spMkLst>
            <pc:docMk/>
            <pc:sldMk cId="3666813383" sldId="487"/>
            <ac:spMk id="6" creationId="{3767AC29-5FB4-4EE3-B109-2FF1072F88C4}"/>
          </ac:spMkLst>
        </pc:spChg>
        <pc:picChg chg="add mod">
          <ac:chgData name="Sharon Gurry" userId="0e7d4b19-5e11-4a5d-ba20-1b1a4652e5dc" providerId="ADAL" clId="{9FE89FC8-B299-4031-AA83-96AA4891E3A0}" dt="2023-09-20T09:38:16.276" v="2107" actId="1076"/>
          <ac:picMkLst>
            <pc:docMk/>
            <pc:sldMk cId="3666813383" sldId="487"/>
            <ac:picMk id="3" creationId="{BF10355F-48D9-4974-8716-F12E4C4A1301}"/>
          </ac:picMkLst>
        </pc:picChg>
      </pc:sldChg>
      <pc:sldChg chg="delSp modSp add">
        <pc:chgData name="Sharon Gurry" userId="0e7d4b19-5e11-4a5d-ba20-1b1a4652e5dc" providerId="ADAL" clId="{9FE89FC8-B299-4031-AA83-96AA4891E3A0}" dt="2023-09-20T18:01:44.097" v="2344" actId="6549"/>
        <pc:sldMkLst>
          <pc:docMk/>
          <pc:sldMk cId="2031066366" sldId="488"/>
        </pc:sldMkLst>
        <pc:spChg chg="mod">
          <ac:chgData name="Sharon Gurry" userId="0e7d4b19-5e11-4a5d-ba20-1b1a4652e5dc" providerId="ADAL" clId="{9FE89FC8-B299-4031-AA83-96AA4891E3A0}" dt="2023-09-20T09:41:08.504" v="2152"/>
          <ac:spMkLst>
            <pc:docMk/>
            <pc:sldMk cId="2031066366" sldId="488"/>
            <ac:spMk id="2" creationId="{00000000-0000-0000-0000-000000000000}"/>
          </ac:spMkLst>
        </pc:spChg>
        <pc:spChg chg="del">
          <ac:chgData name="Sharon Gurry" userId="0e7d4b19-5e11-4a5d-ba20-1b1a4652e5dc" providerId="ADAL" clId="{9FE89FC8-B299-4031-AA83-96AA4891E3A0}" dt="2023-09-20T09:39:40.844" v="2135" actId="478"/>
          <ac:spMkLst>
            <pc:docMk/>
            <pc:sldMk cId="2031066366" sldId="488"/>
            <ac:spMk id="5" creationId="{0C70F3ED-B688-4E21-B211-B322F0A92D14}"/>
          </ac:spMkLst>
        </pc:spChg>
        <pc:spChg chg="mod">
          <ac:chgData name="Sharon Gurry" userId="0e7d4b19-5e11-4a5d-ba20-1b1a4652e5dc" providerId="ADAL" clId="{9FE89FC8-B299-4031-AA83-96AA4891E3A0}" dt="2023-09-20T18:01:44.097" v="2344" actId="6549"/>
          <ac:spMkLst>
            <pc:docMk/>
            <pc:sldMk cId="2031066366" sldId="488"/>
            <ac:spMk id="6" creationId="{3767AC29-5FB4-4EE3-B109-2FF1072F88C4}"/>
          </ac:spMkLst>
        </pc:spChg>
        <pc:picChg chg="del">
          <ac:chgData name="Sharon Gurry" userId="0e7d4b19-5e11-4a5d-ba20-1b1a4652e5dc" providerId="ADAL" clId="{9FE89FC8-B299-4031-AA83-96AA4891E3A0}" dt="2023-09-20T09:39:39.551" v="2134" actId="478"/>
          <ac:picMkLst>
            <pc:docMk/>
            <pc:sldMk cId="2031066366" sldId="488"/>
            <ac:picMk id="3" creationId="{BF10355F-48D9-4974-8716-F12E4C4A1301}"/>
          </ac:picMkLst>
        </pc:picChg>
      </pc:sldChg>
      <pc:sldChg chg="modSp add">
        <pc:chgData name="Sharon Gurry" userId="0e7d4b19-5e11-4a5d-ba20-1b1a4652e5dc" providerId="ADAL" clId="{9FE89FC8-B299-4031-AA83-96AA4891E3A0}" dt="2023-09-20T10:16:42.039" v="2185" actId="20577"/>
        <pc:sldMkLst>
          <pc:docMk/>
          <pc:sldMk cId="2917891291" sldId="489"/>
        </pc:sldMkLst>
        <pc:spChg chg="mod">
          <ac:chgData name="Sharon Gurry" userId="0e7d4b19-5e11-4a5d-ba20-1b1a4652e5dc" providerId="ADAL" clId="{9FE89FC8-B299-4031-AA83-96AA4891E3A0}" dt="2023-09-20T10:16:42.039" v="2185" actId="20577"/>
          <ac:spMkLst>
            <pc:docMk/>
            <pc:sldMk cId="2917891291" sldId="489"/>
            <ac:spMk id="6" creationId="{3767AC29-5FB4-4EE3-B109-2FF1072F88C4}"/>
          </ac:spMkLst>
        </pc:spChg>
      </pc:sldChg>
      <pc:sldChg chg="modSp add ord">
        <pc:chgData name="Sharon Gurry" userId="0e7d4b19-5e11-4a5d-ba20-1b1a4652e5dc" providerId="ADAL" clId="{9FE89FC8-B299-4031-AA83-96AA4891E3A0}" dt="2023-09-20T09:54:49.207" v="2178" actId="1076"/>
        <pc:sldMkLst>
          <pc:docMk/>
          <pc:sldMk cId="4129814217" sldId="490"/>
        </pc:sldMkLst>
        <pc:spChg chg="mod">
          <ac:chgData name="Sharon Gurry" userId="0e7d4b19-5e11-4a5d-ba20-1b1a4652e5dc" providerId="ADAL" clId="{9FE89FC8-B299-4031-AA83-96AA4891E3A0}" dt="2023-09-20T09:54:49.207" v="2178" actId="1076"/>
          <ac:spMkLst>
            <pc:docMk/>
            <pc:sldMk cId="4129814217" sldId="490"/>
            <ac:spMk id="6" creationId="{3767AC29-5FB4-4EE3-B109-2FF1072F88C4}"/>
          </ac:spMkLst>
        </pc:spChg>
      </pc:sldChg>
      <pc:sldChg chg="addSp delSp modSp add">
        <pc:chgData name="Sharon Gurry" userId="0e7d4b19-5e11-4a5d-ba20-1b1a4652e5dc" providerId="ADAL" clId="{9FE89FC8-B299-4031-AA83-96AA4891E3A0}" dt="2023-09-20T18:23:40.682" v="2413" actId="1076"/>
        <pc:sldMkLst>
          <pc:docMk/>
          <pc:sldMk cId="3234646306" sldId="491"/>
        </pc:sldMkLst>
        <pc:spChg chg="mod">
          <ac:chgData name="Sharon Gurry" userId="0e7d4b19-5e11-4a5d-ba20-1b1a4652e5dc" providerId="ADAL" clId="{9FE89FC8-B299-4031-AA83-96AA4891E3A0}" dt="2023-09-20T10:31:26.626" v="2211" actId="1076"/>
          <ac:spMkLst>
            <pc:docMk/>
            <pc:sldMk cId="3234646306" sldId="491"/>
            <ac:spMk id="2" creationId="{00000000-0000-0000-0000-000000000000}"/>
          </ac:spMkLst>
        </pc:spChg>
        <pc:spChg chg="add del">
          <ac:chgData name="Sharon Gurry" userId="0e7d4b19-5e11-4a5d-ba20-1b1a4652e5dc" providerId="ADAL" clId="{9FE89FC8-B299-4031-AA83-96AA4891E3A0}" dt="2023-09-20T17:50:41.935" v="2298"/>
          <ac:spMkLst>
            <pc:docMk/>
            <pc:sldMk cId="3234646306" sldId="491"/>
            <ac:spMk id="3" creationId="{4CD575FD-143B-471D-BBE3-357F98047CD9}"/>
          </ac:spMkLst>
        </pc:spChg>
        <pc:spChg chg="del mod">
          <ac:chgData name="Sharon Gurry" userId="0e7d4b19-5e11-4a5d-ba20-1b1a4652e5dc" providerId="ADAL" clId="{9FE89FC8-B299-4031-AA83-96AA4891E3A0}" dt="2023-09-20T17:51:11.672" v="2301" actId="478"/>
          <ac:spMkLst>
            <pc:docMk/>
            <pc:sldMk cId="3234646306" sldId="491"/>
            <ac:spMk id="6" creationId="{3767AC29-5FB4-4EE3-B109-2FF1072F88C4}"/>
          </ac:spMkLst>
        </pc:spChg>
        <pc:spChg chg="add mod">
          <ac:chgData name="Sharon Gurry" userId="0e7d4b19-5e11-4a5d-ba20-1b1a4652e5dc" providerId="ADAL" clId="{9FE89FC8-B299-4031-AA83-96AA4891E3A0}" dt="2023-09-20T18:23:40.682" v="2413" actId="1076"/>
          <ac:spMkLst>
            <pc:docMk/>
            <pc:sldMk cId="3234646306" sldId="491"/>
            <ac:spMk id="8" creationId="{631BC59F-140D-460A-AD1E-14E74D07D22D}"/>
          </ac:spMkLst>
        </pc:spChg>
        <pc:picChg chg="add del mod">
          <ac:chgData name="Sharon Gurry" userId="0e7d4b19-5e11-4a5d-ba20-1b1a4652e5dc" providerId="ADAL" clId="{9FE89FC8-B299-4031-AA83-96AA4891E3A0}" dt="2023-09-20T10:32:32.026" v="2218" actId="478"/>
          <ac:picMkLst>
            <pc:docMk/>
            <pc:sldMk cId="3234646306" sldId="491"/>
            <ac:picMk id="3" creationId="{A2C2A8FC-C8BF-403D-B599-7012260A4198}"/>
          </ac:picMkLst>
        </pc:picChg>
        <pc:picChg chg="add del mod">
          <ac:chgData name="Sharon Gurry" userId="0e7d4b19-5e11-4a5d-ba20-1b1a4652e5dc" providerId="ADAL" clId="{9FE89FC8-B299-4031-AA83-96AA4891E3A0}" dt="2023-09-20T17:50:38.650" v="2296" actId="478"/>
          <ac:picMkLst>
            <pc:docMk/>
            <pc:sldMk cId="3234646306" sldId="491"/>
            <ac:picMk id="4" creationId="{D7818EFC-AF14-4EB9-A1AE-4E3108A1C77F}"/>
          </ac:picMkLst>
        </pc:picChg>
        <pc:picChg chg="add mod">
          <ac:chgData name="Sharon Gurry" userId="0e7d4b19-5e11-4a5d-ba20-1b1a4652e5dc" providerId="ADAL" clId="{9FE89FC8-B299-4031-AA83-96AA4891E3A0}" dt="2023-09-20T18:23:35.042" v="2411" actId="1076"/>
          <ac:picMkLst>
            <pc:docMk/>
            <pc:sldMk cId="3234646306" sldId="491"/>
            <ac:picMk id="5" creationId="{5273914C-2039-4BF3-95CB-951515A5A74C}"/>
          </ac:picMkLst>
        </pc:picChg>
        <pc:picChg chg="add del">
          <ac:chgData name="Sharon Gurry" userId="0e7d4b19-5e11-4a5d-ba20-1b1a4652e5dc" providerId="ADAL" clId="{9FE89FC8-B299-4031-AA83-96AA4891E3A0}" dt="2023-09-20T18:22:54.537" v="2400"/>
          <ac:picMkLst>
            <pc:docMk/>
            <pc:sldMk cId="3234646306" sldId="491"/>
            <ac:picMk id="1028" creationId="{111BC5FA-AE59-47FD-959F-4182DA2DACF4}"/>
          </ac:picMkLst>
        </pc:picChg>
      </pc:sldChg>
      <pc:sldChg chg="addSp delSp modSp add ord">
        <pc:chgData name="Sharon Gurry" userId="0e7d4b19-5e11-4a5d-ba20-1b1a4652e5dc" providerId="ADAL" clId="{9FE89FC8-B299-4031-AA83-96AA4891E3A0}" dt="2023-09-20T18:24:29.571" v="2426" actId="20577"/>
        <pc:sldMkLst>
          <pc:docMk/>
          <pc:sldMk cId="3053129421" sldId="492"/>
        </pc:sldMkLst>
        <pc:spChg chg="add mod">
          <ac:chgData name="Sharon Gurry" userId="0e7d4b19-5e11-4a5d-ba20-1b1a4652e5dc" providerId="ADAL" clId="{9FE89FC8-B299-4031-AA83-96AA4891E3A0}" dt="2023-09-20T18:24:29.571" v="2426" actId="20577"/>
          <ac:spMkLst>
            <pc:docMk/>
            <pc:sldMk cId="3053129421" sldId="492"/>
            <ac:spMk id="4" creationId="{283C11E0-C316-4248-9ED0-A81D1DB42BBE}"/>
          </ac:spMkLst>
        </pc:spChg>
        <pc:spChg chg="add mod">
          <ac:chgData name="Sharon Gurry" userId="0e7d4b19-5e11-4a5d-ba20-1b1a4652e5dc" providerId="ADAL" clId="{9FE89FC8-B299-4031-AA83-96AA4891E3A0}" dt="2023-09-20T18:24:24.398" v="2423" actId="1076"/>
          <ac:spMkLst>
            <pc:docMk/>
            <pc:sldMk cId="3053129421" sldId="492"/>
            <ac:spMk id="6" creationId="{9D457C78-2FF8-41BB-B0CC-E139DA68092B}"/>
          </ac:spMkLst>
        </pc:spChg>
        <pc:picChg chg="del mod">
          <ac:chgData name="Sharon Gurry" userId="0e7d4b19-5e11-4a5d-ba20-1b1a4652e5dc" providerId="ADAL" clId="{9FE89FC8-B299-4031-AA83-96AA4891E3A0}" dt="2023-09-20T18:20:55.595" v="2355" actId="478"/>
          <ac:picMkLst>
            <pc:docMk/>
            <pc:sldMk cId="3053129421" sldId="492"/>
            <ac:picMk id="5" creationId="{5273914C-2039-4BF3-95CB-951515A5A74C}"/>
          </ac:picMkLst>
        </pc:picChg>
        <pc:picChg chg="add mod">
          <ac:chgData name="Sharon Gurry" userId="0e7d4b19-5e11-4a5d-ba20-1b1a4652e5dc" providerId="ADAL" clId="{9FE89FC8-B299-4031-AA83-96AA4891E3A0}" dt="2023-09-20T18:24:25.951" v="2424" actId="1076"/>
          <ac:picMkLst>
            <pc:docMk/>
            <pc:sldMk cId="3053129421" sldId="492"/>
            <ac:picMk id="4098" creationId="{E3B34B8C-BEBA-46F0-9643-A34775D3A884}"/>
          </ac:picMkLst>
        </pc:picChg>
      </pc:sldChg>
      <pc:sldChg chg="addSp modSp add">
        <pc:chgData name="Sharon Gurry" userId="0e7d4b19-5e11-4a5d-ba20-1b1a4652e5dc" providerId="ADAL" clId="{9FE89FC8-B299-4031-AA83-96AA4891E3A0}" dt="2023-09-20T18:24:04.455" v="2417" actId="20577"/>
        <pc:sldMkLst>
          <pc:docMk/>
          <pc:sldMk cId="3306190177" sldId="493"/>
        </pc:sldMkLst>
        <pc:spChg chg="mod">
          <ac:chgData name="Sharon Gurry" userId="0e7d4b19-5e11-4a5d-ba20-1b1a4652e5dc" providerId="ADAL" clId="{9FE89FC8-B299-4031-AA83-96AA4891E3A0}" dt="2023-09-20T18:24:04.455" v="2417" actId="20577"/>
          <ac:spMkLst>
            <pc:docMk/>
            <pc:sldMk cId="3306190177" sldId="493"/>
            <ac:spMk id="4" creationId="{283C11E0-C316-4248-9ED0-A81D1DB42BBE}"/>
          </ac:spMkLst>
        </pc:spChg>
        <pc:spChg chg="add mod">
          <ac:chgData name="Sharon Gurry" userId="0e7d4b19-5e11-4a5d-ba20-1b1a4652e5dc" providerId="ADAL" clId="{9FE89FC8-B299-4031-AA83-96AA4891E3A0}" dt="2023-09-20T18:23:26.764" v="2408" actId="1076"/>
          <ac:spMkLst>
            <pc:docMk/>
            <pc:sldMk cId="3306190177" sldId="493"/>
            <ac:spMk id="6" creationId="{B7A5FC19-7422-4B0C-9CA0-254F56712E87}"/>
          </ac:spMkLst>
        </pc:spChg>
        <pc:picChg chg="mod">
          <ac:chgData name="Sharon Gurry" userId="0e7d4b19-5e11-4a5d-ba20-1b1a4652e5dc" providerId="ADAL" clId="{9FE89FC8-B299-4031-AA83-96AA4891E3A0}" dt="2023-09-20T18:20:35.583" v="2351" actId="1076"/>
          <ac:picMkLst>
            <pc:docMk/>
            <pc:sldMk cId="3306190177" sldId="493"/>
            <ac:picMk id="5" creationId="{5273914C-2039-4BF3-95CB-951515A5A74C}"/>
          </ac:picMkLst>
        </pc:picChg>
      </pc:sldChg>
      <pc:sldChg chg="addSp modSp add">
        <pc:chgData name="Sharon Gurry" userId="0e7d4b19-5e11-4a5d-ba20-1b1a4652e5dc" providerId="ADAL" clId="{9FE89FC8-B299-4031-AA83-96AA4891E3A0}" dt="2023-09-21T09:11:07.698" v="2443" actId="20577"/>
        <pc:sldMkLst>
          <pc:docMk/>
          <pc:sldMk cId="4052464254" sldId="494"/>
        </pc:sldMkLst>
        <pc:spChg chg="mod">
          <ac:chgData name="Sharon Gurry" userId="0e7d4b19-5e11-4a5d-ba20-1b1a4652e5dc" providerId="ADAL" clId="{9FE89FC8-B299-4031-AA83-96AA4891E3A0}" dt="2023-09-21T09:11:07.698" v="2443" actId="20577"/>
          <ac:spMkLst>
            <pc:docMk/>
            <pc:sldMk cId="4052464254" sldId="494"/>
            <ac:spMk id="4" creationId="{283C11E0-C316-4248-9ED0-A81D1DB42BBE}"/>
          </ac:spMkLst>
        </pc:spChg>
        <pc:spChg chg="add mod">
          <ac:chgData name="Sharon Gurry" userId="0e7d4b19-5e11-4a5d-ba20-1b1a4652e5dc" providerId="ADAL" clId="{9FE89FC8-B299-4031-AA83-96AA4891E3A0}" dt="2023-09-20T18:25:24.173" v="2441" actId="20577"/>
          <ac:spMkLst>
            <pc:docMk/>
            <pc:sldMk cId="4052464254" sldId="494"/>
            <ac:spMk id="5" creationId="{8BD89995-96CF-4541-A039-9FC8B6AE3F69}"/>
          </ac:spMkLst>
        </pc:spChg>
        <pc:picChg chg="add mod">
          <ac:chgData name="Sharon Gurry" userId="0e7d4b19-5e11-4a5d-ba20-1b1a4652e5dc" providerId="ADAL" clId="{9FE89FC8-B299-4031-AA83-96AA4891E3A0}" dt="2023-09-20T18:25:11.323" v="2437" actId="1076"/>
          <ac:picMkLst>
            <pc:docMk/>
            <pc:sldMk cId="4052464254" sldId="494"/>
            <ac:picMk id="2050" creationId="{26786CF9-8D60-4147-B8EB-5C4791849737}"/>
          </ac:picMkLst>
        </pc:picChg>
      </pc:sldChg>
      <pc:sldChg chg="modSp add">
        <pc:chgData name="Sharon Gurry" userId="0e7d4b19-5e11-4a5d-ba20-1b1a4652e5dc" providerId="ADAL" clId="{9FE89FC8-B299-4031-AA83-96AA4891E3A0}" dt="2023-09-21T09:59:20.116" v="4232" actId="108"/>
        <pc:sldMkLst>
          <pc:docMk/>
          <pc:sldMk cId="3008318928" sldId="496"/>
        </pc:sldMkLst>
        <pc:spChg chg="mod">
          <ac:chgData name="Sharon Gurry" userId="0e7d4b19-5e11-4a5d-ba20-1b1a4652e5dc" providerId="ADAL" clId="{9FE89FC8-B299-4031-AA83-96AA4891E3A0}" dt="2023-09-21T09:59:20.116" v="4232" actId="108"/>
          <ac:spMkLst>
            <pc:docMk/>
            <pc:sldMk cId="3008318928" sldId="496"/>
            <ac:spMk id="4" creationId="{283C11E0-C316-4248-9ED0-A81D1DB42BBE}"/>
          </ac:spMkLst>
        </pc:spChg>
      </pc:sldChg>
      <pc:sldChg chg="addSp modSp add">
        <pc:chgData name="Sharon Gurry" userId="0e7d4b19-5e11-4a5d-ba20-1b1a4652e5dc" providerId="ADAL" clId="{9FE89FC8-B299-4031-AA83-96AA4891E3A0}" dt="2023-09-21T10:04:50.718" v="4234" actId="571"/>
        <pc:sldMkLst>
          <pc:docMk/>
          <pc:sldMk cId="1048090036" sldId="497"/>
        </pc:sldMkLst>
        <pc:spChg chg="mod">
          <ac:chgData name="Sharon Gurry" userId="0e7d4b19-5e11-4a5d-ba20-1b1a4652e5dc" providerId="ADAL" clId="{9FE89FC8-B299-4031-AA83-96AA4891E3A0}" dt="2023-09-21T09:39:44.680" v="3210" actId="1076"/>
          <ac:spMkLst>
            <pc:docMk/>
            <pc:sldMk cId="1048090036" sldId="497"/>
            <ac:spMk id="2" creationId="{00000000-0000-0000-0000-000000000000}"/>
          </ac:spMkLst>
        </pc:spChg>
        <pc:spChg chg="mod">
          <ac:chgData name="Sharon Gurry" userId="0e7d4b19-5e11-4a5d-ba20-1b1a4652e5dc" providerId="ADAL" clId="{9FE89FC8-B299-4031-AA83-96AA4891E3A0}" dt="2023-09-21T09:59:09.798" v="4231" actId="120"/>
          <ac:spMkLst>
            <pc:docMk/>
            <pc:sldMk cId="1048090036" sldId="497"/>
            <ac:spMk id="4" creationId="{283C11E0-C316-4248-9ED0-A81D1DB42BBE}"/>
          </ac:spMkLst>
        </pc:spChg>
        <pc:spChg chg="add mod">
          <ac:chgData name="Sharon Gurry" userId="0e7d4b19-5e11-4a5d-ba20-1b1a4652e5dc" providerId="ADAL" clId="{9FE89FC8-B299-4031-AA83-96AA4891E3A0}" dt="2023-09-21T10:04:50.718" v="4234" actId="571"/>
          <ac:spMkLst>
            <pc:docMk/>
            <pc:sldMk cId="1048090036" sldId="497"/>
            <ac:spMk id="7" creationId="{0DEC7097-8F56-40A4-BF4C-3DF72F70A8BC}"/>
          </ac:spMkLst>
        </pc:spChg>
      </pc:sldChg>
      <pc:sldChg chg="modSp add">
        <pc:chgData name="Sharon Gurry" userId="0e7d4b19-5e11-4a5d-ba20-1b1a4652e5dc" providerId="ADAL" clId="{9FE89FC8-B299-4031-AA83-96AA4891E3A0}" dt="2023-09-21T09:59:04.662" v="4230" actId="120"/>
        <pc:sldMkLst>
          <pc:docMk/>
          <pc:sldMk cId="3879995965" sldId="498"/>
        </pc:sldMkLst>
        <pc:spChg chg="mod">
          <ac:chgData name="Sharon Gurry" userId="0e7d4b19-5e11-4a5d-ba20-1b1a4652e5dc" providerId="ADAL" clId="{9FE89FC8-B299-4031-AA83-96AA4891E3A0}" dt="2023-09-21T09:59:04.662" v="4230" actId="120"/>
          <ac:spMkLst>
            <pc:docMk/>
            <pc:sldMk cId="3879995965" sldId="498"/>
            <ac:spMk id="4" creationId="{283C11E0-C316-4248-9ED0-A81D1DB42BBE}"/>
          </ac:spMkLst>
        </pc:spChg>
      </pc:sldChg>
      <pc:sldChg chg="addSp modSp add">
        <pc:chgData name="Sharon Gurry" userId="0e7d4b19-5e11-4a5d-ba20-1b1a4652e5dc" providerId="ADAL" clId="{9FE89FC8-B299-4031-AA83-96AA4891E3A0}" dt="2023-09-21T10:10:14.106" v="4772" actId="20577"/>
        <pc:sldMkLst>
          <pc:docMk/>
          <pc:sldMk cId="1708356179" sldId="499"/>
        </pc:sldMkLst>
        <pc:spChg chg="mod">
          <ac:chgData name="Sharon Gurry" userId="0e7d4b19-5e11-4a5d-ba20-1b1a4652e5dc" providerId="ADAL" clId="{9FE89FC8-B299-4031-AA83-96AA4891E3A0}" dt="2023-09-21T10:10:14.106" v="4772" actId="20577"/>
          <ac:spMkLst>
            <pc:docMk/>
            <pc:sldMk cId="1708356179" sldId="499"/>
            <ac:spMk id="4" creationId="{283C11E0-C316-4248-9ED0-A81D1DB42BBE}"/>
          </ac:spMkLst>
        </pc:spChg>
        <pc:spChg chg="mod">
          <ac:chgData name="Sharon Gurry" userId="0e7d4b19-5e11-4a5d-ba20-1b1a4652e5dc" providerId="ADAL" clId="{9FE89FC8-B299-4031-AA83-96AA4891E3A0}" dt="2023-09-21T10:07:04.047" v="4353" actId="1076"/>
          <ac:spMkLst>
            <pc:docMk/>
            <pc:sldMk cId="1708356179" sldId="499"/>
            <ac:spMk id="6" creationId="{B7A5FC19-7422-4B0C-9CA0-254F56712E87}"/>
          </ac:spMkLst>
        </pc:spChg>
        <pc:spChg chg="add mod">
          <ac:chgData name="Sharon Gurry" userId="0e7d4b19-5e11-4a5d-ba20-1b1a4652e5dc" providerId="ADAL" clId="{9FE89FC8-B299-4031-AA83-96AA4891E3A0}" dt="2023-09-21T10:07:20.265" v="4375" actId="20577"/>
          <ac:spMkLst>
            <pc:docMk/>
            <pc:sldMk cId="1708356179" sldId="499"/>
            <ac:spMk id="7" creationId="{7ECD2F0E-4472-4C68-8422-11078A81F09D}"/>
          </ac:spMkLst>
        </pc:spChg>
        <pc:picChg chg="mod">
          <ac:chgData name="Sharon Gurry" userId="0e7d4b19-5e11-4a5d-ba20-1b1a4652e5dc" providerId="ADAL" clId="{9FE89FC8-B299-4031-AA83-96AA4891E3A0}" dt="2023-09-21T10:07:01.951" v="4352" actId="1076"/>
          <ac:picMkLst>
            <pc:docMk/>
            <pc:sldMk cId="1708356179" sldId="499"/>
            <ac:picMk id="5" creationId="{5273914C-2039-4BF3-95CB-951515A5A74C}"/>
          </ac:picMkLst>
        </pc:picChg>
        <pc:picChg chg="add mod">
          <ac:chgData name="Sharon Gurry" userId="0e7d4b19-5e11-4a5d-ba20-1b1a4652e5dc" providerId="ADAL" clId="{9FE89FC8-B299-4031-AA83-96AA4891E3A0}" dt="2023-09-21T10:07:05.608" v="4354" actId="1076"/>
          <ac:picMkLst>
            <pc:docMk/>
            <pc:sldMk cId="1708356179" sldId="499"/>
            <ac:picMk id="1026" creationId="{3612F09D-4F77-4698-A2F6-761B68222B98}"/>
          </ac:picMkLst>
        </pc:picChg>
      </pc:sldChg>
      <pc:sldChg chg="delSp modSp add">
        <pc:chgData name="Sharon Gurry" userId="0e7d4b19-5e11-4a5d-ba20-1b1a4652e5dc" providerId="ADAL" clId="{9FE89FC8-B299-4031-AA83-96AA4891E3A0}" dt="2023-09-21T10:18:33.760" v="5425" actId="5793"/>
        <pc:sldMkLst>
          <pc:docMk/>
          <pc:sldMk cId="1729648479" sldId="500"/>
        </pc:sldMkLst>
        <pc:spChg chg="mod">
          <ac:chgData name="Sharon Gurry" userId="0e7d4b19-5e11-4a5d-ba20-1b1a4652e5dc" providerId="ADAL" clId="{9FE89FC8-B299-4031-AA83-96AA4891E3A0}" dt="2023-09-21T10:17:22.963" v="5403" actId="20577"/>
          <ac:spMkLst>
            <pc:docMk/>
            <pc:sldMk cId="1729648479" sldId="500"/>
            <ac:spMk id="2" creationId="{00000000-0000-0000-0000-000000000000}"/>
          </ac:spMkLst>
        </pc:spChg>
        <pc:spChg chg="mod">
          <ac:chgData name="Sharon Gurry" userId="0e7d4b19-5e11-4a5d-ba20-1b1a4652e5dc" providerId="ADAL" clId="{9FE89FC8-B299-4031-AA83-96AA4891E3A0}" dt="2023-09-21T10:18:33.760" v="5425" actId="5793"/>
          <ac:spMkLst>
            <pc:docMk/>
            <pc:sldMk cId="1729648479" sldId="500"/>
            <ac:spMk id="4" creationId="{283C11E0-C316-4248-9ED0-A81D1DB42BBE}"/>
          </ac:spMkLst>
        </pc:spChg>
        <pc:spChg chg="del">
          <ac:chgData name="Sharon Gurry" userId="0e7d4b19-5e11-4a5d-ba20-1b1a4652e5dc" providerId="ADAL" clId="{9FE89FC8-B299-4031-AA83-96AA4891E3A0}" dt="2023-09-21T10:17:26.828" v="5406" actId="478"/>
          <ac:spMkLst>
            <pc:docMk/>
            <pc:sldMk cId="1729648479" sldId="500"/>
            <ac:spMk id="6" creationId="{B7A5FC19-7422-4B0C-9CA0-254F56712E87}"/>
          </ac:spMkLst>
        </pc:spChg>
        <pc:spChg chg="del">
          <ac:chgData name="Sharon Gurry" userId="0e7d4b19-5e11-4a5d-ba20-1b1a4652e5dc" providerId="ADAL" clId="{9FE89FC8-B299-4031-AA83-96AA4891E3A0}" dt="2023-09-21T10:17:28.158" v="5407" actId="478"/>
          <ac:spMkLst>
            <pc:docMk/>
            <pc:sldMk cId="1729648479" sldId="500"/>
            <ac:spMk id="7" creationId="{7ECD2F0E-4472-4C68-8422-11078A81F09D}"/>
          </ac:spMkLst>
        </pc:spChg>
        <pc:picChg chg="del">
          <ac:chgData name="Sharon Gurry" userId="0e7d4b19-5e11-4a5d-ba20-1b1a4652e5dc" providerId="ADAL" clId="{9FE89FC8-B299-4031-AA83-96AA4891E3A0}" dt="2023-09-21T10:17:24.904" v="5404" actId="478"/>
          <ac:picMkLst>
            <pc:docMk/>
            <pc:sldMk cId="1729648479" sldId="500"/>
            <ac:picMk id="5" creationId="{5273914C-2039-4BF3-95CB-951515A5A74C}"/>
          </ac:picMkLst>
        </pc:picChg>
        <pc:picChg chg="del">
          <ac:chgData name="Sharon Gurry" userId="0e7d4b19-5e11-4a5d-ba20-1b1a4652e5dc" providerId="ADAL" clId="{9FE89FC8-B299-4031-AA83-96AA4891E3A0}" dt="2023-09-21T10:17:25.618" v="5405" actId="478"/>
          <ac:picMkLst>
            <pc:docMk/>
            <pc:sldMk cId="1729648479" sldId="500"/>
            <ac:picMk id="1026" creationId="{3612F09D-4F77-4698-A2F6-761B68222B98}"/>
          </ac:picMkLst>
        </pc:picChg>
      </pc:sldChg>
      <pc:sldChg chg="modSp add">
        <pc:chgData name="Sharon Gurry" userId="0e7d4b19-5e11-4a5d-ba20-1b1a4652e5dc" providerId="ADAL" clId="{9FE89FC8-B299-4031-AA83-96AA4891E3A0}" dt="2023-09-21T10:18:44.271" v="5430" actId="20577"/>
        <pc:sldMkLst>
          <pc:docMk/>
          <pc:sldMk cId="1282328736" sldId="501"/>
        </pc:sldMkLst>
        <pc:spChg chg="mod">
          <ac:chgData name="Sharon Gurry" userId="0e7d4b19-5e11-4a5d-ba20-1b1a4652e5dc" providerId="ADAL" clId="{9FE89FC8-B299-4031-AA83-96AA4891E3A0}" dt="2023-09-21T10:18:44.271" v="5430" actId="20577"/>
          <ac:spMkLst>
            <pc:docMk/>
            <pc:sldMk cId="1282328736" sldId="501"/>
            <ac:spMk id="4" creationId="{283C11E0-C316-4248-9ED0-A81D1DB42BBE}"/>
          </ac:spMkLst>
        </pc:spChg>
      </pc:sldChg>
      <pc:sldChg chg="modSp add">
        <pc:chgData name="Sharon Gurry" userId="0e7d4b19-5e11-4a5d-ba20-1b1a4652e5dc" providerId="ADAL" clId="{9FE89FC8-B299-4031-AA83-96AA4891E3A0}" dt="2023-09-25T15:43:36.573" v="5442" actId="20577"/>
        <pc:sldMkLst>
          <pc:docMk/>
          <pc:sldMk cId="2621132124" sldId="502"/>
        </pc:sldMkLst>
        <pc:spChg chg="mod">
          <ac:chgData name="Sharon Gurry" userId="0e7d4b19-5e11-4a5d-ba20-1b1a4652e5dc" providerId="ADAL" clId="{9FE89FC8-B299-4031-AA83-96AA4891E3A0}" dt="2023-09-25T15:43:36.573" v="5442" actId="20577"/>
          <ac:spMkLst>
            <pc:docMk/>
            <pc:sldMk cId="2621132124" sldId="502"/>
            <ac:spMk id="2" creationId="{00000000-0000-0000-0000-000000000000}"/>
          </ac:spMkLst>
        </pc:spChg>
      </pc:sldChg>
    </pc:docChg>
  </pc:docChgLst>
  <pc:docChgLst>
    <pc:chgData name="Sharon Gurry" userId="7d63d328-53a0-4097-93b2-e249781dcbeb" providerId="ADAL" clId="{2288233F-C52F-4480-B27E-6C06092C704E}"/>
  </pc:docChgLst>
  <pc:docChgLst>
    <pc:chgData name="Sharon Gurry" userId="0e7d4b19-5e11-4a5d-ba20-1b1a4652e5dc" providerId="ADAL" clId="{84533F88-1E27-4FF8-B3D2-7DFF1FF78CCD}"/>
    <pc:docChg chg="undo custSel addSld delSld modSld sldOrd">
      <pc:chgData name="Sharon Gurry" userId="0e7d4b19-5e11-4a5d-ba20-1b1a4652e5dc" providerId="ADAL" clId="{84533F88-1E27-4FF8-B3D2-7DFF1FF78CCD}" dt="2023-09-18T15:47:07.718" v="3286" actId="20577"/>
      <pc:docMkLst>
        <pc:docMk/>
      </pc:docMkLst>
      <pc:sldChg chg="delSp">
        <pc:chgData name="Sharon Gurry" userId="0e7d4b19-5e11-4a5d-ba20-1b1a4652e5dc" providerId="ADAL" clId="{84533F88-1E27-4FF8-B3D2-7DFF1FF78CCD}" dt="2023-09-12T15:31:36.740" v="51" actId="478"/>
        <pc:sldMkLst>
          <pc:docMk/>
          <pc:sldMk cId="506761459" sldId="256"/>
        </pc:sldMkLst>
        <pc:spChg chg="del">
          <ac:chgData name="Sharon Gurry" userId="0e7d4b19-5e11-4a5d-ba20-1b1a4652e5dc" providerId="ADAL" clId="{84533F88-1E27-4FF8-B3D2-7DFF1FF78CCD}" dt="2023-09-12T15:31:36.740" v="51" actId="478"/>
          <ac:spMkLst>
            <pc:docMk/>
            <pc:sldMk cId="506761459" sldId="256"/>
            <ac:spMk id="6" creationId="{C232C15F-C238-45FC-B6DD-43044E3E7924}"/>
          </ac:spMkLst>
        </pc:spChg>
      </pc:sldChg>
      <pc:sldChg chg="addSp delSp modSp add del">
        <pc:chgData name="Sharon Gurry" userId="0e7d4b19-5e11-4a5d-ba20-1b1a4652e5dc" providerId="ADAL" clId="{84533F88-1E27-4FF8-B3D2-7DFF1FF78CCD}" dt="2023-09-13T14:28:14.989" v="2502" actId="5793"/>
        <pc:sldMkLst>
          <pc:docMk/>
          <pc:sldMk cId="2337081819" sldId="446"/>
        </pc:sldMkLst>
        <pc:spChg chg="add del mod">
          <ac:chgData name="Sharon Gurry" userId="0e7d4b19-5e11-4a5d-ba20-1b1a4652e5dc" providerId="ADAL" clId="{84533F88-1E27-4FF8-B3D2-7DFF1FF78CCD}" dt="2023-09-12T16:01:39.928" v="545" actId="478"/>
          <ac:spMkLst>
            <pc:docMk/>
            <pc:sldMk cId="2337081819" sldId="446"/>
            <ac:spMk id="5" creationId="{C99C8DD0-BFEC-43B0-B6CA-D6AAB0E5D88C}"/>
          </ac:spMkLst>
        </pc:spChg>
        <pc:spChg chg="mod">
          <ac:chgData name="Sharon Gurry" userId="0e7d4b19-5e11-4a5d-ba20-1b1a4652e5dc" providerId="ADAL" clId="{84533F88-1E27-4FF8-B3D2-7DFF1FF78CCD}" dt="2023-09-13T14:28:14.989" v="2502" actId="5793"/>
          <ac:spMkLst>
            <pc:docMk/>
            <pc:sldMk cId="2337081819" sldId="446"/>
            <ac:spMk id="8" creationId="{D2052424-12A2-4022-A0B8-0EA050FC1A6A}"/>
          </ac:spMkLst>
        </pc:spChg>
        <pc:picChg chg="add del mod">
          <ac:chgData name="Sharon Gurry" userId="0e7d4b19-5e11-4a5d-ba20-1b1a4652e5dc" providerId="ADAL" clId="{84533F88-1E27-4FF8-B3D2-7DFF1FF78CCD}" dt="2023-09-12T16:01:38.499" v="544" actId="478"/>
          <ac:picMkLst>
            <pc:docMk/>
            <pc:sldMk cId="2337081819" sldId="446"/>
            <ac:picMk id="3" creationId="{9FFD8AA8-1C55-43E1-86CE-987DF95CD714}"/>
          </ac:picMkLst>
        </pc:picChg>
      </pc:sldChg>
      <pc:sldChg chg="modSp">
        <pc:chgData name="Sharon Gurry" userId="0e7d4b19-5e11-4a5d-ba20-1b1a4652e5dc" providerId="ADAL" clId="{84533F88-1E27-4FF8-B3D2-7DFF1FF78CCD}" dt="2023-09-11T11:36:59.633" v="48" actId="20577"/>
        <pc:sldMkLst>
          <pc:docMk/>
          <pc:sldMk cId="3984778079" sldId="448"/>
        </pc:sldMkLst>
        <pc:spChg chg="mod">
          <ac:chgData name="Sharon Gurry" userId="0e7d4b19-5e11-4a5d-ba20-1b1a4652e5dc" providerId="ADAL" clId="{84533F88-1E27-4FF8-B3D2-7DFF1FF78CCD}" dt="2023-09-11T11:36:59.633" v="48" actId="20577"/>
          <ac:spMkLst>
            <pc:docMk/>
            <pc:sldMk cId="3984778079" sldId="448"/>
            <ac:spMk id="3" creationId="{00000000-0000-0000-0000-000000000000}"/>
          </ac:spMkLst>
        </pc:spChg>
      </pc:sldChg>
    </pc:docChg>
  </pc:docChgLst>
  <pc:docChgLst>
    <pc:chgData name="Sharon Gurry" userId="0e7d4b19-5e11-4a5d-ba20-1b1a4652e5dc" providerId="ADAL" clId="{40CA1032-58F6-4FFA-8037-052F8FF9010B}"/>
    <pc:docChg chg="undo custSel addSld delSld modSld sldOrd">
      <pc:chgData name="Sharon Gurry" userId="0e7d4b19-5e11-4a5d-ba20-1b1a4652e5dc" providerId="ADAL" clId="{40CA1032-58F6-4FFA-8037-052F8FF9010B}" dt="2023-09-05T10:45:37.529" v="1124" actId="14100"/>
      <pc:docMkLst>
        <pc:docMk/>
      </pc:docMkLst>
      <pc:sldChg chg="addSp delSp modSp">
        <pc:chgData name="Sharon Gurry" userId="0e7d4b19-5e11-4a5d-ba20-1b1a4652e5dc" providerId="ADAL" clId="{40CA1032-58F6-4FFA-8037-052F8FF9010B}" dt="2023-08-30T14:30:16.050" v="71" actId="113"/>
        <pc:sldMkLst>
          <pc:docMk/>
          <pc:sldMk cId="506761459" sldId="256"/>
        </pc:sldMkLst>
        <pc:spChg chg="del">
          <ac:chgData name="Sharon Gurry" userId="0e7d4b19-5e11-4a5d-ba20-1b1a4652e5dc" providerId="ADAL" clId="{40CA1032-58F6-4FFA-8037-052F8FF9010B}" dt="2023-08-30T14:29:20.063" v="38" actId="478"/>
          <ac:spMkLst>
            <pc:docMk/>
            <pc:sldMk cId="506761459" sldId="256"/>
            <ac:spMk id="2" creationId="{00000000-0000-0000-0000-000000000000}"/>
          </ac:spMkLst>
        </pc:spChg>
        <pc:spChg chg="mod">
          <ac:chgData name="Sharon Gurry" userId="0e7d4b19-5e11-4a5d-ba20-1b1a4652e5dc" providerId="ADAL" clId="{40CA1032-58F6-4FFA-8037-052F8FF9010B}" dt="2023-08-30T14:30:16.050" v="71" actId="113"/>
          <ac:spMkLst>
            <pc:docMk/>
            <pc:sldMk cId="506761459" sldId="256"/>
            <ac:spMk id="3" creationId="{00000000-0000-0000-0000-000000000000}"/>
          </ac:spMkLst>
        </pc:spChg>
        <pc:spChg chg="add del mod">
          <ac:chgData name="Sharon Gurry" userId="0e7d4b19-5e11-4a5d-ba20-1b1a4652e5dc" providerId="ADAL" clId="{40CA1032-58F6-4FFA-8037-052F8FF9010B}" dt="2023-08-30T14:29:22.285" v="39" actId="478"/>
          <ac:spMkLst>
            <pc:docMk/>
            <pc:sldMk cId="506761459" sldId="256"/>
            <ac:spMk id="5" creationId="{8982B49C-CE5C-46D1-AFFE-C04CB93D4D50}"/>
          </ac:spMkLst>
        </pc:spChg>
        <pc:spChg chg="add mod">
          <ac:chgData name="Sharon Gurry" userId="0e7d4b19-5e11-4a5d-ba20-1b1a4652e5dc" providerId="ADAL" clId="{40CA1032-58F6-4FFA-8037-052F8FF9010B}" dt="2023-08-30T14:30:09.691" v="69" actId="1076"/>
          <ac:spMkLst>
            <pc:docMk/>
            <pc:sldMk cId="506761459" sldId="256"/>
            <ac:spMk id="6" creationId="{C232C15F-C238-45FC-B6DD-43044E3E7924}"/>
          </ac:spMkLst>
        </pc:spChg>
      </pc:sldChg>
    </pc:docChg>
  </pc:docChgLst>
  <pc:docChgLst>
    <pc:chgData name="Sharon Gurry" userId="7d63d328-53a0-4097-93b2-e249781dcbeb" providerId="ADAL" clId="{DDD18A91-7473-4C27-8023-01C341FDF4B1}"/>
  </pc:docChgLst>
  <pc:docChgLst>
    <pc:chgData name="Sharon Gurry" userId="0e7d4b19-5e11-4a5d-ba20-1b1a4652e5dc" providerId="ADAL" clId="{BB271227-075D-4EE9-AE73-29506D24C0D8}"/>
    <pc:docChg chg="undo custSel addSld delSld modSld">
      <pc:chgData name="Sharon Gurry" userId="0e7d4b19-5e11-4a5d-ba20-1b1a4652e5dc" providerId="ADAL" clId="{BB271227-075D-4EE9-AE73-29506D24C0D8}" dt="2023-09-05T10:59:08.924" v="176" actId="20577"/>
      <pc:docMkLst>
        <pc:docMk/>
      </pc:docMkLst>
      <pc:sldChg chg="delSp modSp add">
        <pc:chgData name="Sharon Gurry" userId="0e7d4b19-5e11-4a5d-ba20-1b1a4652e5dc" providerId="ADAL" clId="{BB271227-075D-4EE9-AE73-29506D24C0D8}" dt="2023-09-05T10:47:06.686" v="19" actId="20577"/>
        <pc:sldMkLst>
          <pc:docMk/>
          <pc:sldMk cId="3984778079" sldId="448"/>
        </pc:sldMkLst>
        <pc:spChg chg="mod">
          <ac:chgData name="Sharon Gurry" userId="0e7d4b19-5e11-4a5d-ba20-1b1a4652e5dc" providerId="ADAL" clId="{BB271227-075D-4EE9-AE73-29506D24C0D8}" dt="2023-09-05T10:47:06.686" v="19" actId="20577"/>
          <ac:spMkLst>
            <pc:docMk/>
            <pc:sldMk cId="3984778079" sldId="448"/>
            <ac:spMk id="3" creationId="{00000000-0000-0000-0000-000000000000}"/>
          </ac:spMkLst>
        </pc:spChg>
        <pc:spChg chg="del mod">
          <ac:chgData name="Sharon Gurry" userId="0e7d4b19-5e11-4a5d-ba20-1b1a4652e5dc" providerId="ADAL" clId="{BB271227-075D-4EE9-AE73-29506D24C0D8}" dt="2023-09-05T10:46:40.392" v="3" actId="478"/>
          <ac:spMkLst>
            <pc:docMk/>
            <pc:sldMk cId="3984778079" sldId="448"/>
            <ac:spMk id="6" creationId="{C232C15F-C238-45FC-B6DD-43044E3E79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25/09/2023</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3693319"/>
          </a:xfrm>
          <a:prstGeom prst="rect">
            <a:avLst/>
          </a:prstGeom>
        </p:spPr>
        <p:txBody>
          <a:bodyPr wrap="square">
            <a:spAutoFit/>
          </a:bodyPr>
          <a:lstStyle/>
          <a:p>
            <a:r>
              <a:rPr lang="en-IE" b="1" u="sng" dirty="0"/>
              <a:t>Key aspects of organizational goals:</a:t>
            </a:r>
          </a:p>
          <a:p>
            <a:r>
              <a:rPr lang="en-IE" b="1" dirty="0"/>
              <a:t>Stakeholder Involvement and Buy-In</a:t>
            </a:r>
            <a:r>
              <a:rPr lang="en-IE" dirty="0"/>
              <a:t>: It's essential to involve key stakeholders, including employees, in the goal-setting process. When individuals have a say in shaping the goals, they are more likely to buy into the objectives and work diligently to achieve them.</a:t>
            </a:r>
          </a:p>
          <a:p>
            <a:endParaRPr lang="en-IE" dirty="0"/>
          </a:p>
          <a:p>
            <a:r>
              <a:rPr lang="en-IE" b="1" dirty="0"/>
              <a:t>Communication and Transparency</a:t>
            </a:r>
            <a:r>
              <a:rPr lang="en-IE" dirty="0"/>
              <a:t>: Clear communication of organizational goals to all members is crucial. Transparency regarding the rationale behind the goals, their importance, and how they tie into the organization's overall strategy helps in garnering support and commitment.</a:t>
            </a:r>
          </a:p>
          <a:p>
            <a:endParaRPr lang="en-IE" dirty="0"/>
          </a:p>
          <a:p>
            <a:r>
              <a:rPr lang="en-IE" b="1" dirty="0"/>
              <a:t>Adaptability</a:t>
            </a:r>
            <a:r>
              <a:rPr lang="en-IE" dirty="0"/>
              <a:t>: Organizational goals should not be set in stone. They should allow for adjustments and modifications based on changing internal and external factors, such as market conditions, emerging opportunities, or unforeseen challenges.</a:t>
            </a:r>
          </a:p>
          <a:p>
            <a:pPr algn="just"/>
            <a:endParaRPr lang="en-US" dirty="0"/>
          </a:p>
        </p:txBody>
      </p:sp>
      <p:pic>
        <p:nvPicPr>
          <p:cNvPr id="6" name="Picture 5">
            <a:extLst>
              <a:ext uri="{FF2B5EF4-FFF2-40B4-BE49-F238E27FC236}">
                <a16:creationId xmlns:a16="http://schemas.microsoft.com/office/drawing/2014/main" id="{DF3F0069-7C6F-4A2B-A95A-1BADCE0E3C0E}"/>
              </a:ext>
            </a:extLst>
          </p:cNvPr>
          <p:cNvPicPr>
            <a:picLocks noChangeAspect="1"/>
          </p:cNvPicPr>
          <p:nvPr/>
        </p:nvPicPr>
        <p:blipFill>
          <a:blip r:embed="rId2"/>
          <a:stretch>
            <a:fillRect/>
          </a:stretch>
        </p:blipFill>
        <p:spPr>
          <a:xfrm>
            <a:off x="4796952" y="4224310"/>
            <a:ext cx="2225233" cy="1585097"/>
          </a:xfrm>
          <a:prstGeom prst="rect">
            <a:avLst/>
          </a:prstGeom>
        </p:spPr>
      </p:pic>
      <p:sp>
        <p:nvSpPr>
          <p:cNvPr id="7" name="Rectangle 6">
            <a:extLst>
              <a:ext uri="{FF2B5EF4-FFF2-40B4-BE49-F238E27FC236}">
                <a16:creationId xmlns:a16="http://schemas.microsoft.com/office/drawing/2014/main" id="{21B0DD2B-810D-45CC-8A92-04F92F8CF7E9}"/>
              </a:ext>
            </a:extLst>
          </p:cNvPr>
          <p:cNvSpPr/>
          <p:nvPr/>
        </p:nvSpPr>
        <p:spPr>
          <a:xfrm>
            <a:off x="5362865" y="5809407"/>
            <a:ext cx="1471878" cy="246221"/>
          </a:xfrm>
          <a:prstGeom prst="rect">
            <a:avLst/>
          </a:prstGeom>
        </p:spPr>
        <p:txBody>
          <a:bodyPr wrap="none">
            <a:spAutoFit/>
          </a:bodyPr>
          <a:lstStyle/>
          <a:p>
            <a:r>
              <a:rPr lang="en-IE" sz="1000" dirty="0"/>
              <a:t>Image Source: </a:t>
            </a:r>
            <a:r>
              <a:rPr lang="en-IE" sz="1000" dirty="0" err="1"/>
              <a:t>Keynotive</a:t>
            </a:r>
            <a:endParaRPr lang="en-IE" sz="1000" dirty="0"/>
          </a:p>
        </p:txBody>
      </p:sp>
    </p:spTree>
    <p:extLst>
      <p:ext uri="{BB962C8B-B14F-4D97-AF65-F5344CB8AC3E}">
        <p14:creationId xmlns:p14="http://schemas.microsoft.com/office/powerpoint/2010/main" val="40383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3970318"/>
          </a:xfrm>
          <a:prstGeom prst="rect">
            <a:avLst/>
          </a:prstGeom>
        </p:spPr>
        <p:txBody>
          <a:bodyPr wrap="square">
            <a:spAutoFit/>
          </a:bodyPr>
          <a:lstStyle/>
          <a:p>
            <a:pPr marL="342900" indent="-342900" algn="just">
              <a:buFont typeface="+mj-lt"/>
              <a:buAutoNum type="arabicPeriod" startAt="2"/>
            </a:pPr>
            <a:r>
              <a:rPr lang="en-IE" b="1" dirty="0"/>
              <a:t>The primary responsibility of top management </a:t>
            </a:r>
            <a:r>
              <a:rPr lang="en-IE" dirty="0"/>
              <a:t>within an organization is to set the overarching direction and framework for the entire organization. This involves determining the organization's goals, devising effective strategies, and designing an adaptable structure that enables the organization to thrive in a constantly changing environment.</a:t>
            </a:r>
          </a:p>
          <a:p>
            <a:r>
              <a:rPr lang="en-IE" b="1" dirty="0"/>
              <a:t>Setting Organizational Goals</a:t>
            </a:r>
            <a:r>
              <a:rPr lang="en-IE" dirty="0"/>
              <a:t>: Top management is responsible for establishing the long-term vision and specific goals of the organization. These goals need to align with the organization's mission and reflect its desired future state. Goals provide a sense of direction, purpose, and focus for all employees within the organization.</a:t>
            </a:r>
          </a:p>
          <a:p>
            <a:r>
              <a:rPr lang="en-IE" b="1" dirty="0"/>
              <a:t>Crafting Effective Strategies</a:t>
            </a:r>
            <a:r>
              <a:rPr lang="en-IE" dirty="0"/>
              <a:t>: Based on the established goals and an assessment of the organization's internal and external environment, top management formulates strategies to achieve these goals. Strategies involve determining the best course of action, allocating resources, identifying competitive advantages, and outlining plans to maximize the organization's success.</a:t>
            </a:r>
          </a:p>
          <a:p>
            <a:pPr algn="just"/>
            <a:endParaRPr lang="en-IE" dirty="0"/>
          </a:p>
          <a:p>
            <a:pPr algn="just"/>
            <a:endParaRPr lang="en-IE" dirty="0"/>
          </a:p>
          <a:p>
            <a:pPr algn="just"/>
            <a:endParaRPr lang="en-US" dirty="0"/>
          </a:p>
        </p:txBody>
      </p:sp>
      <p:pic>
        <p:nvPicPr>
          <p:cNvPr id="3" name="Picture 2">
            <a:extLst>
              <a:ext uri="{FF2B5EF4-FFF2-40B4-BE49-F238E27FC236}">
                <a16:creationId xmlns:a16="http://schemas.microsoft.com/office/drawing/2014/main" id="{EC78A976-F7B5-466D-95AE-B461E666FB21}"/>
              </a:ext>
            </a:extLst>
          </p:cNvPr>
          <p:cNvPicPr>
            <a:picLocks noChangeAspect="1"/>
          </p:cNvPicPr>
          <p:nvPr/>
        </p:nvPicPr>
        <p:blipFill>
          <a:blip r:embed="rId2"/>
          <a:stretch>
            <a:fillRect/>
          </a:stretch>
        </p:blipFill>
        <p:spPr>
          <a:xfrm>
            <a:off x="4699140" y="4236790"/>
            <a:ext cx="2438611" cy="1615580"/>
          </a:xfrm>
          <a:prstGeom prst="rect">
            <a:avLst/>
          </a:prstGeom>
        </p:spPr>
      </p:pic>
      <p:sp>
        <p:nvSpPr>
          <p:cNvPr id="8" name="Rectangle 7">
            <a:extLst>
              <a:ext uri="{FF2B5EF4-FFF2-40B4-BE49-F238E27FC236}">
                <a16:creationId xmlns:a16="http://schemas.microsoft.com/office/drawing/2014/main" id="{8B2F94DC-B2F4-4418-99E7-2BDA63248829}"/>
              </a:ext>
            </a:extLst>
          </p:cNvPr>
          <p:cNvSpPr/>
          <p:nvPr/>
        </p:nvSpPr>
        <p:spPr>
          <a:xfrm>
            <a:off x="5362865" y="5809407"/>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24024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4524315"/>
          </a:xfrm>
          <a:prstGeom prst="rect">
            <a:avLst/>
          </a:prstGeom>
        </p:spPr>
        <p:txBody>
          <a:bodyPr wrap="square">
            <a:spAutoFit/>
          </a:bodyPr>
          <a:lstStyle/>
          <a:p>
            <a:r>
              <a:rPr lang="en-IE" b="1" dirty="0"/>
              <a:t>Adaptability and Flexibility</a:t>
            </a:r>
            <a:r>
              <a:rPr lang="en-IE" dirty="0"/>
              <a:t>: In today's rapidly evolving business landscape, being able to adapt to change is crucial. Top management must design strategies and structures that are flexible and can evolve in response to shifts in the market, technology, regulations, consumer behaviour, and other factors. This adaptability allows the organization to stay relevant and competitive over time.</a:t>
            </a:r>
          </a:p>
          <a:p>
            <a:endParaRPr lang="en-IE" dirty="0"/>
          </a:p>
          <a:p>
            <a:r>
              <a:rPr lang="en-IE" b="1" dirty="0"/>
              <a:t>Creating an Agile Organizational Structure</a:t>
            </a:r>
            <a:r>
              <a:rPr lang="en-IE" dirty="0"/>
              <a:t>: Top management is tasked with designing an organizational structure that supports the chosen strategies and facilitates efficient and effective operations. This includes establishing roles, responsibilities, reporting relationships, and decision-making processes. The structure should promote collaboration, innovation, and rapid response to change.</a:t>
            </a:r>
          </a:p>
          <a:p>
            <a:endParaRPr lang="en-IE" dirty="0"/>
          </a:p>
          <a:p>
            <a:r>
              <a:rPr lang="en-IE" b="1" dirty="0"/>
              <a:t>Resource Allocation and Optimization</a:t>
            </a:r>
            <a:r>
              <a:rPr lang="en-IE" dirty="0"/>
              <a:t>: Top management oversees the allocation of resources, including finances, human capital, technology, and other assets, to support the execution of the chosen strategies. They ensure that resources are utilized optimally and aligned with the organization's goals and overall strategy.</a:t>
            </a:r>
          </a:p>
          <a:p>
            <a:pPr algn="just"/>
            <a:endParaRPr lang="en-IE" dirty="0"/>
          </a:p>
          <a:p>
            <a:pPr algn="just"/>
            <a:endParaRPr lang="en-IE" dirty="0"/>
          </a:p>
          <a:p>
            <a:pPr algn="just"/>
            <a:endParaRPr lang="en-US" dirty="0"/>
          </a:p>
        </p:txBody>
      </p:sp>
    </p:spTree>
    <p:extLst>
      <p:ext uri="{BB962C8B-B14F-4D97-AF65-F5344CB8AC3E}">
        <p14:creationId xmlns:p14="http://schemas.microsoft.com/office/powerpoint/2010/main" val="57478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4247317"/>
          </a:xfrm>
          <a:prstGeom prst="rect">
            <a:avLst/>
          </a:prstGeom>
        </p:spPr>
        <p:txBody>
          <a:bodyPr wrap="square">
            <a:spAutoFit/>
          </a:bodyPr>
          <a:lstStyle/>
          <a:p>
            <a:r>
              <a:rPr lang="en-IE" b="1" dirty="0"/>
              <a:t>Risk Management and Mitigation</a:t>
            </a:r>
            <a:r>
              <a:rPr lang="en-IE" dirty="0"/>
              <a:t>: Identifying and managing risks is a critical aspect of top management's responsibilities. They need to assess potential risks that could affect the organization's ability to achieve its goals and put in place strategies to mitigate these risks effectively.</a:t>
            </a:r>
          </a:p>
          <a:p>
            <a:endParaRPr lang="en-IE" dirty="0"/>
          </a:p>
          <a:p>
            <a:r>
              <a:rPr lang="en-IE" b="1" dirty="0"/>
              <a:t>Communication and Alignment</a:t>
            </a:r>
            <a:r>
              <a:rPr lang="en-IE" dirty="0"/>
              <a:t>: Top management is responsible for effectively communicating the organization's goals, strategies, and expectations to all levels of the organization. This ensures that every employee understands their role in achieving the organizational goals and can align their efforts accordingly.</a:t>
            </a:r>
          </a:p>
          <a:p>
            <a:endParaRPr lang="en-IE" dirty="0"/>
          </a:p>
          <a:p>
            <a:r>
              <a:rPr lang="en-IE" b="1" dirty="0"/>
              <a:t>Monitoring and Evaluation</a:t>
            </a:r>
            <a:r>
              <a:rPr lang="en-IE" dirty="0"/>
              <a:t>: Continuously monitoring progress towards achieving the organizational goals and evaluating the effectiveness of strategies is another crucial aspect. Top management needs to collect data, assess performance, and make necessary adjustments to strategies or structures to ensure the organization remains on track.</a:t>
            </a:r>
          </a:p>
          <a:p>
            <a:pPr algn="just"/>
            <a:endParaRPr lang="en-IE" dirty="0"/>
          </a:p>
          <a:p>
            <a:pPr algn="just"/>
            <a:endParaRPr lang="en-IE" dirty="0"/>
          </a:p>
          <a:p>
            <a:pPr algn="just"/>
            <a:endParaRPr lang="en-US" dirty="0"/>
          </a:p>
        </p:txBody>
      </p:sp>
      <p:pic>
        <p:nvPicPr>
          <p:cNvPr id="3" name="Picture 2">
            <a:extLst>
              <a:ext uri="{FF2B5EF4-FFF2-40B4-BE49-F238E27FC236}">
                <a16:creationId xmlns:a16="http://schemas.microsoft.com/office/drawing/2014/main" id="{A6D3EC37-7DB8-4261-BE8F-768B0DB4DE4B}"/>
              </a:ext>
            </a:extLst>
          </p:cNvPr>
          <p:cNvPicPr>
            <a:picLocks noChangeAspect="1"/>
          </p:cNvPicPr>
          <p:nvPr/>
        </p:nvPicPr>
        <p:blipFill>
          <a:blip r:embed="rId2"/>
          <a:stretch>
            <a:fillRect/>
          </a:stretch>
        </p:blipFill>
        <p:spPr>
          <a:xfrm>
            <a:off x="4647131" y="4104561"/>
            <a:ext cx="2453853" cy="1569856"/>
          </a:xfrm>
          <a:prstGeom prst="rect">
            <a:avLst/>
          </a:prstGeom>
        </p:spPr>
      </p:pic>
      <p:sp>
        <p:nvSpPr>
          <p:cNvPr id="6" name="Rectangle 5">
            <a:extLst>
              <a:ext uri="{FF2B5EF4-FFF2-40B4-BE49-F238E27FC236}">
                <a16:creationId xmlns:a16="http://schemas.microsoft.com/office/drawing/2014/main" id="{923C2BB3-81E3-4909-B136-5B44C2B6C86A}"/>
              </a:ext>
            </a:extLst>
          </p:cNvPr>
          <p:cNvSpPr/>
          <p:nvPr/>
        </p:nvSpPr>
        <p:spPr>
          <a:xfrm>
            <a:off x="5059541" y="5674417"/>
            <a:ext cx="1643399" cy="246221"/>
          </a:xfrm>
          <a:prstGeom prst="rect">
            <a:avLst/>
          </a:prstGeom>
        </p:spPr>
        <p:txBody>
          <a:bodyPr wrap="none">
            <a:spAutoFit/>
          </a:bodyPr>
          <a:lstStyle/>
          <a:p>
            <a:r>
              <a:rPr lang="en-IE" sz="1000" dirty="0"/>
              <a:t>Image Source: toladata.com</a:t>
            </a:r>
          </a:p>
        </p:txBody>
      </p:sp>
    </p:spTree>
    <p:extLst>
      <p:ext uri="{BB962C8B-B14F-4D97-AF65-F5344CB8AC3E}">
        <p14:creationId xmlns:p14="http://schemas.microsoft.com/office/powerpoint/2010/main" val="262412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pic>
        <p:nvPicPr>
          <p:cNvPr id="7" name="Picture 3" descr="Exhibit 2.1 Top Management Role in Organization Direction, Design, and Effectiveness&#10;A flowchart shows the role of top executives in setting up organization direction, design, and their effectiveness. The CEO and top management team study external environment factors such as opportunities, threats, uncertainty, and resource availability and internal situation factors such as strength, weakness, distinctive competence, leader style, and past performance.  This leads to strategic Intent from defining mission and official goals to selecting operational goals and competitive strategies. Strategic intents have interdependent relationship with organization designs such as structural form – learning versus efficiency, Information and control system, Production technology, Human resource policies, incentives, organizational culture, and inter-organizational linkages. Further, organization design leads to effectiveness outcomes such as goal attainment, resources, efficiency, and strategic constituents. Effectiveness outcomes lead back to the process of studying Internal Situation.   ">
            <a:extLst>
              <a:ext uri="{FF2B5EF4-FFF2-40B4-BE49-F238E27FC236}">
                <a16:creationId xmlns:a16="http://schemas.microsoft.com/office/drawing/2014/main" id="{571A7864-687A-4603-B137-B6F59776F79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17" b="1887"/>
          <a:stretch/>
        </p:blipFill>
        <p:spPr bwMode="auto">
          <a:xfrm>
            <a:off x="2912209" y="1175152"/>
            <a:ext cx="7232439" cy="4213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0C3FA9A-BF0D-4DF5-BCA1-AFCE337A5248}"/>
              </a:ext>
            </a:extLst>
          </p:cNvPr>
          <p:cNvSpPr/>
          <p:nvPr/>
        </p:nvSpPr>
        <p:spPr>
          <a:xfrm>
            <a:off x="748683" y="805820"/>
            <a:ext cx="9392240" cy="369332"/>
          </a:xfrm>
          <a:prstGeom prst="rect">
            <a:avLst/>
          </a:prstGeom>
        </p:spPr>
        <p:txBody>
          <a:bodyPr wrap="square">
            <a:spAutoFit/>
          </a:bodyPr>
          <a:lstStyle/>
          <a:p>
            <a:r>
              <a:rPr lang="en-US" dirty="0"/>
              <a:t>Top Management Role in Organization Direction, Design, and Effectiveness</a:t>
            </a:r>
            <a:endParaRPr lang="en-IE" dirty="0"/>
          </a:p>
        </p:txBody>
      </p:sp>
      <p:sp>
        <p:nvSpPr>
          <p:cNvPr id="8" name="Rectangle 7">
            <a:extLst>
              <a:ext uri="{FF2B5EF4-FFF2-40B4-BE49-F238E27FC236}">
                <a16:creationId xmlns:a16="http://schemas.microsoft.com/office/drawing/2014/main" id="{DB53950A-E4D3-4347-8836-3A19472E0C38}"/>
              </a:ext>
            </a:extLst>
          </p:cNvPr>
          <p:cNvSpPr/>
          <p:nvPr/>
        </p:nvSpPr>
        <p:spPr>
          <a:xfrm>
            <a:off x="5059541" y="530373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194942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2862322"/>
          </a:xfrm>
          <a:prstGeom prst="rect">
            <a:avLst/>
          </a:prstGeom>
        </p:spPr>
        <p:txBody>
          <a:bodyPr wrap="square">
            <a:spAutoFit/>
          </a:bodyPr>
          <a:lstStyle/>
          <a:p>
            <a:pPr marL="342900" indent="-342900">
              <a:buFont typeface="+mj-lt"/>
              <a:buAutoNum type="arabicPeriod" startAt="3"/>
            </a:pPr>
            <a:r>
              <a:rPr lang="en-US" b="1" dirty="0"/>
              <a:t>SWOT analysis: An assessment of the strengths, weaknesses, opportunities, and threats that affect organizational performance</a:t>
            </a:r>
          </a:p>
          <a:p>
            <a:endParaRPr lang="en-US" dirty="0"/>
          </a:p>
          <a:p>
            <a:r>
              <a:rPr lang="en-IE" dirty="0"/>
              <a:t>SWOT Analysis is a strategic planning tool used to evaluate an organization's internal strengths and weaknesses, as well as its external opportunities and threats. The acronym SWOT stands for Strengths, Weaknesses, Opportunities, and Threats, representing the key components of this analytical framework. This analysis helps organizations identify critical factors that can influence their strategic direction and decision-making.</a:t>
            </a:r>
            <a:endParaRPr lang="en-US" dirty="0"/>
          </a:p>
          <a:p>
            <a:pPr algn="just"/>
            <a:endParaRPr lang="en-IE" dirty="0"/>
          </a:p>
          <a:p>
            <a:pPr algn="just"/>
            <a:endParaRPr lang="en-IE" dirty="0"/>
          </a:p>
          <a:p>
            <a:pPr algn="just"/>
            <a:endParaRPr lang="en-US" dirty="0"/>
          </a:p>
        </p:txBody>
      </p:sp>
      <p:pic>
        <p:nvPicPr>
          <p:cNvPr id="3" name="Picture 2">
            <a:extLst>
              <a:ext uri="{FF2B5EF4-FFF2-40B4-BE49-F238E27FC236}">
                <a16:creationId xmlns:a16="http://schemas.microsoft.com/office/drawing/2014/main" id="{1B894038-5B32-4EAF-9EDC-7C3FEA38C898}"/>
              </a:ext>
            </a:extLst>
          </p:cNvPr>
          <p:cNvPicPr>
            <a:picLocks noChangeAspect="1"/>
          </p:cNvPicPr>
          <p:nvPr/>
        </p:nvPicPr>
        <p:blipFill>
          <a:blip r:embed="rId2"/>
          <a:stretch>
            <a:fillRect/>
          </a:stretch>
        </p:blipFill>
        <p:spPr>
          <a:xfrm>
            <a:off x="4186985" y="3181891"/>
            <a:ext cx="3216991" cy="2121846"/>
          </a:xfrm>
          <a:prstGeom prst="rect">
            <a:avLst/>
          </a:prstGeom>
        </p:spPr>
      </p:pic>
      <p:sp>
        <p:nvSpPr>
          <p:cNvPr id="6" name="Rectangle 5">
            <a:extLst>
              <a:ext uri="{FF2B5EF4-FFF2-40B4-BE49-F238E27FC236}">
                <a16:creationId xmlns:a16="http://schemas.microsoft.com/office/drawing/2014/main" id="{534415C3-38F7-4BE8-B13B-F8F0E14C2BDC}"/>
              </a:ext>
            </a:extLst>
          </p:cNvPr>
          <p:cNvSpPr/>
          <p:nvPr/>
        </p:nvSpPr>
        <p:spPr>
          <a:xfrm>
            <a:off x="5059541" y="5303737"/>
            <a:ext cx="1289135" cy="246221"/>
          </a:xfrm>
          <a:prstGeom prst="rect">
            <a:avLst/>
          </a:prstGeom>
        </p:spPr>
        <p:txBody>
          <a:bodyPr wrap="none">
            <a:spAutoFit/>
          </a:bodyPr>
          <a:lstStyle/>
          <a:p>
            <a:r>
              <a:rPr lang="en-IE" sz="1000" dirty="0"/>
              <a:t>Image Source: </a:t>
            </a:r>
            <a:r>
              <a:rPr lang="en-IE" sz="1000" dirty="0" err="1"/>
              <a:t>Tallyfy</a:t>
            </a:r>
            <a:endParaRPr lang="en-IE" sz="1000" dirty="0"/>
          </a:p>
        </p:txBody>
      </p:sp>
    </p:spTree>
    <p:extLst>
      <p:ext uri="{BB962C8B-B14F-4D97-AF65-F5344CB8AC3E}">
        <p14:creationId xmlns:p14="http://schemas.microsoft.com/office/powerpoint/2010/main" val="318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7" y="808667"/>
            <a:ext cx="4857300" cy="2431435"/>
          </a:xfrm>
          <a:prstGeom prst="rect">
            <a:avLst/>
          </a:prstGeom>
        </p:spPr>
        <p:txBody>
          <a:bodyPr wrap="square">
            <a:spAutoFit/>
          </a:bodyPr>
          <a:lstStyle/>
          <a:p>
            <a:r>
              <a:rPr lang="en-IE" b="1" dirty="0"/>
              <a:t>Strengths (S)</a:t>
            </a:r>
            <a:r>
              <a:rPr lang="en-IE" dirty="0"/>
              <a:t>: </a:t>
            </a:r>
          </a:p>
          <a:p>
            <a:pPr algn="just"/>
            <a:r>
              <a:rPr lang="en-IE" sz="1400" dirty="0"/>
              <a:t>Strengths are the internal attributes and resources that give an organization a competitive advantage and contribute to its success. These can include skilled workforce, advanced technology, strong brand reputation, efficient processes, financial stability, or proprietary intellectual property. Identifying strengths helps organizations leverage their advantages in the market.</a:t>
            </a:r>
          </a:p>
          <a:p>
            <a:pPr algn="just"/>
            <a:endParaRPr lang="en-IE" dirty="0"/>
          </a:p>
          <a:p>
            <a:pPr algn="just"/>
            <a:endParaRPr lang="en-US" dirty="0"/>
          </a:p>
        </p:txBody>
      </p:sp>
      <p:sp>
        <p:nvSpPr>
          <p:cNvPr id="7" name="Rectangle 6">
            <a:extLst>
              <a:ext uri="{FF2B5EF4-FFF2-40B4-BE49-F238E27FC236}">
                <a16:creationId xmlns:a16="http://schemas.microsoft.com/office/drawing/2014/main" id="{70A61BF3-1FA6-46AF-B9DB-68A3FA4DBC82}"/>
              </a:ext>
            </a:extLst>
          </p:cNvPr>
          <p:cNvSpPr/>
          <p:nvPr/>
        </p:nvSpPr>
        <p:spPr>
          <a:xfrm>
            <a:off x="5886161" y="808667"/>
            <a:ext cx="4857300" cy="1938992"/>
          </a:xfrm>
          <a:prstGeom prst="rect">
            <a:avLst/>
          </a:prstGeom>
        </p:spPr>
        <p:txBody>
          <a:bodyPr wrap="square">
            <a:spAutoFit/>
          </a:bodyPr>
          <a:lstStyle/>
          <a:p>
            <a:r>
              <a:rPr lang="en-IE" b="1" dirty="0"/>
              <a:t>Weaknesses (W)</a:t>
            </a:r>
            <a:r>
              <a:rPr lang="en-IE" dirty="0"/>
              <a:t>: </a:t>
            </a:r>
          </a:p>
          <a:p>
            <a:pPr algn="just"/>
            <a:r>
              <a:rPr lang="en-IE" sz="1400" dirty="0"/>
              <a:t>Weaknesses are internal factors that hinder an organization's performance and competitiveness. These could be deficiencies in resources, inadequate skills, outdated technology, poor management, high operational costs, or ineffective marketing strategies. Recognizing weaknesses is crucial to develop strategies for improvement and mitigate potential risks.</a:t>
            </a:r>
          </a:p>
          <a:p>
            <a:pPr algn="just"/>
            <a:endParaRPr lang="en-US" dirty="0"/>
          </a:p>
        </p:txBody>
      </p:sp>
      <p:sp>
        <p:nvSpPr>
          <p:cNvPr id="8" name="Rectangle 7">
            <a:extLst>
              <a:ext uri="{FF2B5EF4-FFF2-40B4-BE49-F238E27FC236}">
                <a16:creationId xmlns:a16="http://schemas.microsoft.com/office/drawing/2014/main" id="{ABC15721-B36D-4AD5-97DE-540F8B66BBE5}"/>
              </a:ext>
            </a:extLst>
          </p:cNvPr>
          <p:cNvSpPr/>
          <p:nvPr/>
        </p:nvSpPr>
        <p:spPr>
          <a:xfrm>
            <a:off x="566957" y="3633246"/>
            <a:ext cx="4857300" cy="2154436"/>
          </a:xfrm>
          <a:prstGeom prst="rect">
            <a:avLst/>
          </a:prstGeom>
        </p:spPr>
        <p:txBody>
          <a:bodyPr wrap="square">
            <a:spAutoFit/>
          </a:bodyPr>
          <a:lstStyle/>
          <a:p>
            <a:r>
              <a:rPr lang="en-IE" b="1" dirty="0"/>
              <a:t>Opportunities (O)</a:t>
            </a:r>
            <a:r>
              <a:rPr lang="en-IE" dirty="0"/>
              <a:t>: </a:t>
            </a:r>
          </a:p>
          <a:p>
            <a:pPr algn="just"/>
            <a:r>
              <a:rPr lang="en-IE" sz="1400" dirty="0"/>
              <a:t>Opportunities refer to external factors or situations that an organization can capitalize on to enhance its performance and achieve its goals. These might include emerging markets, technological advancements, changes in consumer behaviour, partnerships, market trends, or regulatory changes. Identifying opportunities helps organizations tailor their strategies to exploit favourable conditions.</a:t>
            </a:r>
          </a:p>
          <a:p>
            <a:pPr algn="just"/>
            <a:endParaRPr lang="en-US" dirty="0"/>
          </a:p>
        </p:txBody>
      </p:sp>
      <p:sp>
        <p:nvSpPr>
          <p:cNvPr id="9" name="Rectangle 8">
            <a:extLst>
              <a:ext uri="{FF2B5EF4-FFF2-40B4-BE49-F238E27FC236}">
                <a16:creationId xmlns:a16="http://schemas.microsoft.com/office/drawing/2014/main" id="{88C748CA-F778-4CC5-AFB9-94145D2937B6}"/>
              </a:ext>
            </a:extLst>
          </p:cNvPr>
          <p:cNvSpPr/>
          <p:nvPr/>
        </p:nvSpPr>
        <p:spPr>
          <a:xfrm>
            <a:off x="5957182" y="3628127"/>
            <a:ext cx="4857300" cy="1938992"/>
          </a:xfrm>
          <a:prstGeom prst="rect">
            <a:avLst/>
          </a:prstGeom>
        </p:spPr>
        <p:txBody>
          <a:bodyPr wrap="square">
            <a:spAutoFit/>
          </a:bodyPr>
          <a:lstStyle/>
          <a:p>
            <a:r>
              <a:rPr lang="en-IE" b="1" dirty="0"/>
              <a:t>Threats (T)</a:t>
            </a:r>
            <a:r>
              <a:rPr lang="en-IE" dirty="0"/>
              <a:t>: </a:t>
            </a:r>
          </a:p>
          <a:p>
            <a:pPr algn="just"/>
            <a:r>
              <a:rPr lang="en-IE" sz="1400" dirty="0"/>
              <a:t>Threats are external factors or challenges that could potentially hinder an organization's growth, profitability, or competitive position. These could include intense competition, economic downturns, technological disruptions, changing consumer preferences, regulatory constraints, or supplier issues. Understanding threats allows organizations to develop contingency plans and risk mitigation strategies</a:t>
            </a:r>
            <a:r>
              <a:rPr lang="en-IE" dirty="0"/>
              <a:t>.</a:t>
            </a:r>
            <a:endParaRPr lang="en-US" dirty="0"/>
          </a:p>
        </p:txBody>
      </p:sp>
      <p:cxnSp>
        <p:nvCxnSpPr>
          <p:cNvPr id="10" name="Straight Connector 9">
            <a:extLst>
              <a:ext uri="{FF2B5EF4-FFF2-40B4-BE49-F238E27FC236}">
                <a16:creationId xmlns:a16="http://schemas.microsoft.com/office/drawing/2014/main" id="{3E576983-A7AF-4BCF-B7E1-B6D7E21D6759}"/>
              </a:ext>
            </a:extLst>
          </p:cNvPr>
          <p:cNvCxnSpPr/>
          <p:nvPr/>
        </p:nvCxnSpPr>
        <p:spPr>
          <a:xfrm>
            <a:off x="5601812" y="683581"/>
            <a:ext cx="62144" cy="4883538"/>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263EDD-AE71-4CA5-AE1C-02778A76E105}"/>
              </a:ext>
            </a:extLst>
          </p:cNvPr>
          <p:cNvCxnSpPr>
            <a:cxnSpLocks/>
          </p:cNvCxnSpPr>
          <p:nvPr/>
        </p:nvCxnSpPr>
        <p:spPr>
          <a:xfrm flipH="1">
            <a:off x="470517" y="3240102"/>
            <a:ext cx="10469801" cy="0"/>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0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3416320"/>
          </a:xfrm>
          <a:prstGeom prst="rect">
            <a:avLst/>
          </a:prstGeom>
        </p:spPr>
        <p:txBody>
          <a:bodyPr wrap="square">
            <a:spAutoFit/>
          </a:bodyPr>
          <a:lstStyle/>
          <a:p>
            <a:pPr marL="342900" indent="-342900">
              <a:buFont typeface="+mj-lt"/>
              <a:buAutoNum type="arabicPeriod" startAt="4"/>
            </a:pPr>
            <a:r>
              <a:rPr lang="en-US" b="1" dirty="0"/>
              <a:t>Scenario planning: Involves looking at the current trends and discontinuities and visualizing future possibilities</a:t>
            </a:r>
          </a:p>
          <a:p>
            <a:endParaRPr lang="en-IE" dirty="0"/>
          </a:p>
          <a:p>
            <a:pPr algn="just"/>
            <a:r>
              <a:rPr lang="en-IE" dirty="0"/>
              <a:t>Scenario planning, also known as scenario analysis or scenario thinking, is a strategic management tool used by organizations to anticipate and prepare for potential future developments and uncertainties. It involves creating multiple plausible future scenarios and assessing how the organization could respond to each of them. This process helps organizations make more informed and flexible strategic decisions that consider a range of possible outcomes.</a:t>
            </a:r>
          </a:p>
          <a:p>
            <a:pPr algn="just"/>
            <a:endParaRPr lang="en-IE" b="1" dirty="0"/>
          </a:p>
          <a:p>
            <a:pPr algn="just"/>
            <a:r>
              <a:rPr lang="en-IE" dirty="0"/>
              <a:t>Scenario planning is particularly beneficial in uncertain and rapidly changing industries where predicting the future is challenging. It enhances an organization's ability to think critically about potential futures and positions it to make informed, proactive, and agile decisions to navigate a dynamic business landscape effectively.</a:t>
            </a:r>
            <a:endParaRPr lang="en-US" dirty="0"/>
          </a:p>
        </p:txBody>
      </p:sp>
      <p:pic>
        <p:nvPicPr>
          <p:cNvPr id="3" name="Picture 2">
            <a:extLst>
              <a:ext uri="{FF2B5EF4-FFF2-40B4-BE49-F238E27FC236}">
                <a16:creationId xmlns:a16="http://schemas.microsoft.com/office/drawing/2014/main" id="{6F900790-6204-428D-BEA2-B28FEBD0D297}"/>
              </a:ext>
            </a:extLst>
          </p:cNvPr>
          <p:cNvPicPr>
            <a:picLocks noChangeAspect="1"/>
          </p:cNvPicPr>
          <p:nvPr/>
        </p:nvPicPr>
        <p:blipFill>
          <a:blip r:embed="rId2"/>
          <a:stretch>
            <a:fillRect/>
          </a:stretch>
        </p:blipFill>
        <p:spPr>
          <a:xfrm>
            <a:off x="4402116" y="4232235"/>
            <a:ext cx="3261930" cy="1570877"/>
          </a:xfrm>
          <a:prstGeom prst="rect">
            <a:avLst/>
          </a:prstGeom>
        </p:spPr>
      </p:pic>
      <p:sp>
        <p:nvSpPr>
          <p:cNvPr id="6" name="Rectangle 5">
            <a:extLst>
              <a:ext uri="{FF2B5EF4-FFF2-40B4-BE49-F238E27FC236}">
                <a16:creationId xmlns:a16="http://schemas.microsoft.com/office/drawing/2014/main" id="{87AAE19D-0F22-4AEF-B84F-3B94B48275F8}"/>
              </a:ext>
            </a:extLst>
          </p:cNvPr>
          <p:cNvSpPr/>
          <p:nvPr/>
        </p:nvSpPr>
        <p:spPr>
          <a:xfrm>
            <a:off x="5281483" y="5803112"/>
            <a:ext cx="1640193" cy="246221"/>
          </a:xfrm>
          <a:prstGeom prst="rect">
            <a:avLst/>
          </a:prstGeom>
        </p:spPr>
        <p:txBody>
          <a:bodyPr wrap="none">
            <a:spAutoFit/>
          </a:bodyPr>
          <a:lstStyle/>
          <a:p>
            <a:r>
              <a:rPr lang="en-IE" sz="1000" dirty="0"/>
              <a:t>Image Source: Monday.com</a:t>
            </a:r>
          </a:p>
        </p:txBody>
      </p:sp>
    </p:spTree>
    <p:extLst>
      <p:ext uri="{BB962C8B-B14F-4D97-AF65-F5344CB8AC3E}">
        <p14:creationId xmlns:p14="http://schemas.microsoft.com/office/powerpoint/2010/main" val="958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4801314"/>
          </a:xfrm>
          <a:prstGeom prst="rect">
            <a:avLst/>
          </a:prstGeom>
        </p:spPr>
        <p:txBody>
          <a:bodyPr wrap="square">
            <a:spAutoFit/>
          </a:bodyPr>
          <a:lstStyle/>
          <a:p>
            <a:r>
              <a:rPr lang="en-IE" dirty="0"/>
              <a:t>Here's a detailed explanation of scenario planning in an organizational context:</a:t>
            </a:r>
          </a:p>
          <a:p>
            <a:r>
              <a:rPr lang="en-IE" b="1" dirty="0"/>
              <a:t>Understanding the Methodology</a:t>
            </a:r>
            <a:r>
              <a:rPr lang="en-IE" dirty="0"/>
              <a:t>: Scenario planning begins by comprehending the methodology. It's a structured process involving identifying critical uncertainties, constructing scenarios based on these uncertainties, and assessing strategic implications for the organization.</a:t>
            </a:r>
          </a:p>
          <a:p>
            <a:endParaRPr lang="en-IE" dirty="0"/>
          </a:p>
          <a:p>
            <a:r>
              <a:rPr lang="en-IE" b="1" dirty="0"/>
              <a:t>Identifying Key Uncertainties</a:t>
            </a:r>
            <a:r>
              <a:rPr lang="en-IE" dirty="0"/>
              <a:t>: Organizations identify critical uncertainties that could significantly impact their future. These could encompass changes in technology, market dynamics, regulatory environment, societal attitudes, economic conditions, geopolitical events, or other factors specific to the industry.</a:t>
            </a:r>
          </a:p>
          <a:p>
            <a:endParaRPr lang="en-IE" dirty="0"/>
          </a:p>
          <a:p>
            <a:r>
              <a:rPr lang="en-IE" b="1" dirty="0"/>
              <a:t>Constructing Scenarios</a:t>
            </a:r>
            <a:r>
              <a:rPr lang="en-IE" dirty="0"/>
              <a:t>: Based on the identified uncertainties, a set of diverse yet plausible scenarios is developed. These scenarios represent different potential futures for the organization. They are usually built by combining different outcomes of the identified uncertainties to create a range of possible situations.</a:t>
            </a:r>
          </a:p>
          <a:p>
            <a:endParaRPr lang="en-IE" dirty="0"/>
          </a:p>
          <a:p>
            <a:r>
              <a:rPr lang="en-IE" b="1" dirty="0"/>
              <a:t>Detailed Scenario Descriptions</a:t>
            </a:r>
            <a:r>
              <a:rPr lang="en-IE" dirty="0"/>
              <a:t>: Each scenario is given a detailed narrative describing the future environment, including economic conditions, technological advancements, social trends, and more. These narratives help in understanding the context and implications of each scenario.</a:t>
            </a:r>
          </a:p>
          <a:p>
            <a:pPr algn="just"/>
            <a:endParaRPr lang="en-US" dirty="0"/>
          </a:p>
        </p:txBody>
      </p:sp>
    </p:spTree>
    <p:extLst>
      <p:ext uri="{BB962C8B-B14F-4D97-AF65-F5344CB8AC3E}">
        <p14:creationId xmlns:p14="http://schemas.microsoft.com/office/powerpoint/2010/main" val="283048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5078313"/>
          </a:xfrm>
          <a:prstGeom prst="rect">
            <a:avLst/>
          </a:prstGeom>
        </p:spPr>
        <p:txBody>
          <a:bodyPr wrap="square">
            <a:spAutoFit/>
          </a:bodyPr>
          <a:lstStyle/>
          <a:p>
            <a:r>
              <a:rPr lang="en-IE" b="1" dirty="0"/>
              <a:t>Impact Assessment and Strategy Formulation</a:t>
            </a:r>
            <a:r>
              <a:rPr lang="en-IE" dirty="0"/>
              <a:t>: The organization assesses the potential impact of each scenario on its operations, stakeholders, market position, financials, and other relevant areas. Strategies and action plans are then formulated for each scenario to ensure the organization is prepared to respond effectively.</a:t>
            </a:r>
          </a:p>
          <a:p>
            <a:endParaRPr lang="en-IE" b="1" dirty="0"/>
          </a:p>
          <a:p>
            <a:r>
              <a:rPr lang="en-IE" b="1" dirty="0"/>
              <a:t>Risk Mitigation and Contingency Planning</a:t>
            </a:r>
            <a:r>
              <a:rPr lang="en-IE" dirty="0"/>
              <a:t>: Scenario planning helps in identifying risks associated with each scenario. It enables the organization to develop risk mitigation strategies and contingency plans to address challenges that may arise in different potential future situations.</a:t>
            </a:r>
          </a:p>
          <a:p>
            <a:endParaRPr lang="en-IE" dirty="0"/>
          </a:p>
          <a:p>
            <a:r>
              <a:rPr lang="en-IE" b="1" dirty="0"/>
              <a:t>Building Resilience and Flexibility</a:t>
            </a:r>
            <a:r>
              <a:rPr lang="en-IE" dirty="0"/>
              <a:t>: By exploring multiple scenarios and preparing for various possible futures, the organization builds resilience and flexibility into its strategic approach. This equips the organization to pivot and adapt its strategies swiftly in response to changing circumstances.</a:t>
            </a:r>
          </a:p>
          <a:p>
            <a:endParaRPr lang="en-IE" dirty="0"/>
          </a:p>
          <a:p>
            <a:r>
              <a:rPr lang="en-IE" b="1" dirty="0"/>
              <a:t>Regular Review and Update</a:t>
            </a:r>
            <a:r>
              <a:rPr lang="en-IE" dirty="0"/>
              <a:t>: Scenarios are not static; they need to be reviewed periodically and updated based on changes in the external environment. As new information and events unfold, the scenarios may evolve, and the organization must adjust its strategies accordingly.</a:t>
            </a:r>
          </a:p>
          <a:p>
            <a:pPr algn="just"/>
            <a:endParaRPr lang="en-IE" dirty="0"/>
          </a:p>
          <a:p>
            <a:pPr algn="just"/>
            <a:endParaRPr lang="en-IE" dirty="0"/>
          </a:p>
          <a:p>
            <a:pPr algn="just"/>
            <a:endParaRPr lang="en-US" dirty="0"/>
          </a:p>
        </p:txBody>
      </p:sp>
    </p:spTree>
    <p:extLst>
      <p:ext uri="{BB962C8B-B14F-4D97-AF65-F5344CB8AC3E}">
        <p14:creationId xmlns:p14="http://schemas.microsoft.com/office/powerpoint/2010/main" val="424035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Strategy, Organizational Design and Effectiveness</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3416320"/>
          </a:xfrm>
          <a:prstGeom prst="rect">
            <a:avLst/>
          </a:prstGeom>
        </p:spPr>
        <p:txBody>
          <a:bodyPr wrap="square">
            <a:spAutoFit/>
          </a:bodyPr>
          <a:lstStyle/>
          <a:p>
            <a:pPr algn="just"/>
            <a:r>
              <a:rPr lang="en-US" b="1" dirty="0"/>
              <a:t>Strategic intent: </a:t>
            </a:r>
            <a:r>
              <a:rPr lang="en-US" dirty="0"/>
              <a:t>All the organization’s energies and resources are directed toward a focused, unifying, and compelling goal</a:t>
            </a:r>
          </a:p>
          <a:p>
            <a:pPr algn="just"/>
            <a:endParaRPr lang="en-US" dirty="0"/>
          </a:p>
          <a:p>
            <a:pPr algn="just"/>
            <a:r>
              <a:rPr lang="en-IE" dirty="0"/>
              <a:t>Strategic intent refers to a high-level statement or vision that articulates an organization's ambitious and aspirational goals for the future. It goes beyond traditional goal-setting by outlining a long-term direction that challenges the organization to achieve significant accomplishments, often positioning itself as an industry leader or a disruptor in its domain.</a:t>
            </a:r>
          </a:p>
          <a:p>
            <a:endParaRPr lang="en-US" dirty="0"/>
          </a:p>
          <a:p>
            <a:r>
              <a:rPr lang="en-US" dirty="0"/>
              <a:t>Three aspects of strategic intent:</a:t>
            </a:r>
          </a:p>
          <a:p>
            <a:pPr marL="742950" lvl="1" indent="-285750">
              <a:buFont typeface="Arial" panose="020B0604020202020204" pitchFamily="34" charset="0"/>
              <a:buChar char="•"/>
            </a:pPr>
            <a:r>
              <a:rPr lang="en-US" dirty="0"/>
              <a:t>Mission</a:t>
            </a:r>
          </a:p>
          <a:p>
            <a:pPr marL="742950" lvl="1" indent="-285750">
              <a:buFont typeface="Arial" panose="020B0604020202020204" pitchFamily="34" charset="0"/>
              <a:buChar char="•"/>
            </a:pPr>
            <a:r>
              <a:rPr lang="en-US" dirty="0"/>
              <a:t>Competitive advantage</a:t>
            </a:r>
          </a:p>
          <a:p>
            <a:pPr marL="742950" lvl="1" indent="-285750">
              <a:buFont typeface="Arial" panose="020B0604020202020204" pitchFamily="34" charset="0"/>
              <a:buChar char="•"/>
            </a:pPr>
            <a:r>
              <a:rPr lang="en-US" dirty="0"/>
              <a:t>Core competence</a:t>
            </a:r>
          </a:p>
        </p:txBody>
      </p:sp>
      <p:pic>
        <p:nvPicPr>
          <p:cNvPr id="3" name="Picture 2">
            <a:extLst>
              <a:ext uri="{FF2B5EF4-FFF2-40B4-BE49-F238E27FC236}">
                <a16:creationId xmlns:a16="http://schemas.microsoft.com/office/drawing/2014/main" id="{B58B5F99-0C3E-4AF5-B055-E89A1989CC85}"/>
              </a:ext>
            </a:extLst>
          </p:cNvPr>
          <p:cNvPicPr>
            <a:picLocks noChangeAspect="1"/>
          </p:cNvPicPr>
          <p:nvPr/>
        </p:nvPicPr>
        <p:blipFill>
          <a:blip r:embed="rId2"/>
          <a:stretch>
            <a:fillRect/>
          </a:stretch>
        </p:blipFill>
        <p:spPr>
          <a:xfrm>
            <a:off x="6096000" y="2693606"/>
            <a:ext cx="3800992" cy="1876193"/>
          </a:xfrm>
          <a:prstGeom prst="rect">
            <a:avLst/>
          </a:prstGeom>
        </p:spPr>
      </p:pic>
      <p:sp>
        <p:nvSpPr>
          <p:cNvPr id="6" name="Rectangle 5">
            <a:extLst>
              <a:ext uri="{FF2B5EF4-FFF2-40B4-BE49-F238E27FC236}">
                <a16:creationId xmlns:a16="http://schemas.microsoft.com/office/drawing/2014/main" id="{42155A59-4408-418A-B394-38DA3D192BCB}"/>
              </a:ext>
            </a:extLst>
          </p:cNvPr>
          <p:cNvSpPr/>
          <p:nvPr/>
        </p:nvSpPr>
        <p:spPr>
          <a:xfrm>
            <a:off x="7456512" y="4673701"/>
            <a:ext cx="1423788" cy="246221"/>
          </a:xfrm>
          <a:prstGeom prst="rect">
            <a:avLst/>
          </a:prstGeom>
        </p:spPr>
        <p:txBody>
          <a:bodyPr wrap="none">
            <a:spAutoFit/>
          </a:bodyPr>
          <a:lstStyle/>
          <a:p>
            <a:r>
              <a:rPr lang="en-IE" sz="1000" dirty="0"/>
              <a:t>Image Source: QS Study</a:t>
            </a:r>
          </a:p>
        </p:txBody>
      </p:sp>
    </p:spTree>
    <p:extLst>
      <p:ext uri="{BB962C8B-B14F-4D97-AF65-F5344CB8AC3E}">
        <p14:creationId xmlns:p14="http://schemas.microsoft.com/office/powerpoint/2010/main" val="32913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Strategic Intent</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5078313"/>
          </a:xfrm>
          <a:prstGeom prst="rect">
            <a:avLst/>
          </a:prstGeom>
        </p:spPr>
        <p:txBody>
          <a:bodyPr wrap="square">
            <a:spAutoFit/>
          </a:bodyPr>
          <a:lstStyle/>
          <a:p>
            <a:r>
              <a:rPr lang="en-US" b="1" dirty="0"/>
              <a:t>Mission</a:t>
            </a:r>
          </a:p>
          <a:p>
            <a:r>
              <a:rPr lang="en-IE" dirty="0"/>
              <a:t>The mission of an organization is a fundamental statement that defines its purpose, reason for existence, and the value it intends to create for its stakeholders. It answers the question: "What does the organization aim to achieve?" The mission is typically enduring and encompasses the organization's contributions to society, its target audience, and the scope of its activities.</a:t>
            </a:r>
          </a:p>
          <a:p>
            <a:pPr lvl="1"/>
            <a:endParaRPr lang="en-US" dirty="0"/>
          </a:p>
          <a:p>
            <a:r>
              <a:rPr lang="en-US" b="1" dirty="0"/>
              <a:t>Competitive advantage</a:t>
            </a:r>
          </a:p>
          <a:p>
            <a:r>
              <a:rPr lang="en-IE" dirty="0"/>
              <a:t>Competitive advantage refers to the unique attributes, capabilities, or advantages that enable an organization to outperform its competitors in the marketplace. It is what sets the organization apart and positions it favourably against rivals. This advantage can be in the form of cost leadership, differentiation, focus, innovation, or a combination of these. Competitive advantage directly aligns with the organization's mission and strategic intent, helping it achieve its goals more effectively than its competitors.</a:t>
            </a:r>
          </a:p>
          <a:p>
            <a:endParaRPr lang="en-US" dirty="0"/>
          </a:p>
          <a:p>
            <a:r>
              <a:rPr lang="en-US" b="1" dirty="0"/>
              <a:t>Core competence</a:t>
            </a:r>
          </a:p>
          <a:p>
            <a:r>
              <a:rPr lang="en-IE" dirty="0"/>
              <a:t>Core competence represents the collective strengths, capabilities, and specialized knowledge that an organization possesses, forming the basis for its competitive advantage. These are unique skills and resources that are difficult for competitors to replicate and provide a distinct advantage in the market. Core competencies align with the organization's mission and strategic intent, serving as the foundation for achieving the envisioned future.</a:t>
            </a:r>
            <a:endParaRPr lang="en-US" dirty="0"/>
          </a:p>
        </p:txBody>
      </p:sp>
    </p:spTree>
    <p:extLst>
      <p:ext uri="{BB962C8B-B14F-4D97-AF65-F5344CB8AC3E}">
        <p14:creationId xmlns:p14="http://schemas.microsoft.com/office/powerpoint/2010/main" val="37379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Strategic Intent</a:t>
            </a:r>
            <a:endParaRPr lang="en-GB" dirty="0"/>
          </a:p>
        </p:txBody>
      </p:sp>
      <p:pic>
        <p:nvPicPr>
          <p:cNvPr id="4" name="Content Placeholder 6" descr="Exhibit 2.3 Mission Statement for CVS Health&#10;The mission statement for C V S Health reads as follows: WE ARE, A pharmacy innovation company; OUR STRATEGY, Reinventing pharmacy; OUR PURPOSE, Helping people on their path to better health; and Our values, Innovation, Collaboration, Caring, Integrity, and Accountability. ">
            <a:extLst>
              <a:ext uri="{FF2B5EF4-FFF2-40B4-BE49-F238E27FC236}">
                <a16:creationId xmlns:a16="http://schemas.microsoft.com/office/drawing/2014/main" id="{30E9CBC7-62FE-49DB-B536-4F2658B034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69" b="3332"/>
          <a:stretch/>
        </p:blipFill>
        <p:spPr bwMode="auto">
          <a:xfrm>
            <a:off x="2552330" y="691620"/>
            <a:ext cx="6400800" cy="4763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E472CEA1-8DC5-4F8D-84FB-C5D0BEFC16AA}"/>
              </a:ext>
            </a:extLst>
          </p:cNvPr>
          <p:cNvSpPr/>
          <p:nvPr/>
        </p:nvSpPr>
        <p:spPr>
          <a:xfrm>
            <a:off x="5059541" y="530373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115036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Strategic Intent</a:t>
            </a:r>
            <a:endParaRPr lang="en-GB" dirty="0"/>
          </a:p>
        </p:txBody>
      </p:sp>
      <p:pic>
        <p:nvPicPr>
          <p:cNvPr id="4" name="Content Placeholder 6" descr="Exhibit 2.3 Mission Statement for CVS Health&#10;The mission statement for C V S Health reads as follows: WE ARE, A pharmacy innovation company; OUR STRATEGY, Reinventing pharmacy; OUR PURPOSE, Helping people on their path to better health; and Our values, Innovation, Collaboration, Caring, Integrity, and Accountability. ">
            <a:extLst>
              <a:ext uri="{FF2B5EF4-FFF2-40B4-BE49-F238E27FC236}">
                <a16:creationId xmlns:a16="http://schemas.microsoft.com/office/drawing/2014/main" id="{30E9CBC7-62FE-49DB-B536-4F2658B034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69" b="3332"/>
          <a:stretch/>
        </p:blipFill>
        <p:spPr bwMode="auto">
          <a:xfrm>
            <a:off x="7994343" y="1495286"/>
            <a:ext cx="4043779" cy="30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E472CEA1-8DC5-4F8D-84FB-C5D0BEFC16AA}"/>
              </a:ext>
            </a:extLst>
          </p:cNvPr>
          <p:cNvSpPr/>
          <p:nvPr/>
        </p:nvSpPr>
        <p:spPr>
          <a:xfrm>
            <a:off x="9214291" y="4495237"/>
            <a:ext cx="1879041" cy="246221"/>
          </a:xfrm>
          <a:prstGeom prst="rect">
            <a:avLst/>
          </a:prstGeom>
        </p:spPr>
        <p:txBody>
          <a:bodyPr wrap="none">
            <a:spAutoFit/>
          </a:bodyPr>
          <a:lstStyle/>
          <a:p>
            <a:r>
              <a:rPr lang="en-IE" sz="1000" dirty="0"/>
              <a:t>Image Source: Cengage Learning</a:t>
            </a:r>
          </a:p>
        </p:txBody>
      </p:sp>
      <p:sp>
        <p:nvSpPr>
          <p:cNvPr id="3" name="Rectangle 2">
            <a:extLst>
              <a:ext uri="{FF2B5EF4-FFF2-40B4-BE49-F238E27FC236}">
                <a16:creationId xmlns:a16="http://schemas.microsoft.com/office/drawing/2014/main" id="{633AFA38-ACBB-471E-A6BC-376F72902CE6}"/>
              </a:ext>
            </a:extLst>
          </p:cNvPr>
          <p:cNvSpPr/>
          <p:nvPr/>
        </p:nvSpPr>
        <p:spPr>
          <a:xfrm>
            <a:off x="224169" y="751344"/>
            <a:ext cx="7708030" cy="5078313"/>
          </a:xfrm>
          <a:prstGeom prst="rect">
            <a:avLst/>
          </a:prstGeom>
        </p:spPr>
        <p:txBody>
          <a:bodyPr wrap="square">
            <a:spAutoFit/>
          </a:bodyPr>
          <a:lstStyle/>
          <a:p>
            <a:pPr algn="just"/>
            <a:r>
              <a:rPr lang="en-IE" b="1" dirty="0"/>
              <a:t>Strategic Intent: </a:t>
            </a:r>
            <a:r>
              <a:rPr lang="en-IE" dirty="0"/>
              <a:t>CVS Health's strategic intent aligns with their mission and has historically aimed to evolve beyond a traditional pharmacy and retail company. They aspire to transform the healthcare experience for individuals and communities by integrating a comprehensive range of health services, innovative technologies, and data analytics to make healthcare more accessible, affordable, and effective.</a:t>
            </a:r>
          </a:p>
          <a:p>
            <a:pPr algn="just"/>
            <a:endParaRPr lang="en-IE" dirty="0"/>
          </a:p>
          <a:p>
            <a:pPr algn="just">
              <a:buFont typeface="+mj-lt"/>
              <a:buAutoNum type="arabicPeriod"/>
            </a:pPr>
            <a:r>
              <a:rPr lang="en-IE" b="1" dirty="0"/>
              <a:t>Mission: </a:t>
            </a:r>
            <a:r>
              <a:rPr lang="en-IE" dirty="0"/>
              <a:t>CVS Health's mission has been centred around helping people on their path to better health. The mission underscores their commitment to providing high-quality healthcare services, medications, and wellness products to improve the health and well-being of their customers and communities.</a:t>
            </a:r>
          </a:p>
          <a:p>
            <a:pPr algn="just">
              <a:buFont typeface="+mj-lt"/>
              <a:buAutoNum type="arabicPeriod"/>
            </a:pPr>
            <a:endParaRPr lang="en-IE" dirty="0"/>
          </a:p>
          <a:p>
            <a:pPr algn="just">
              <a:buFont typeface="+mj-lt"/>
              <a:buAutoNum type="arabicPeriod"/>
            </a:pPr>
            <a:r>
              <a:rPr lang="en-IE" b="1" dirty="0"/>
              <a:t>Competitive Advantage: </a:t>
            </a:r>
            <a:r>
              <a:rPr lang="en-IE" dirty="0"/>
              <a:t>CVS Health has sought a competitive advantage through its vertically integrated business model, combining retail pharmacy, health insurance (through Aetna, which they acquired), pharmacy benefit management, and healthcare clinics (MinuteClinic). This integration aims to offer a seamless and holistic healthcare experience to customers, improving convenience and outcomes while managing costs.</a:t>
            </a:r>
          </a:p>
        </p:txBody>
      </p:sp>
    </p:spTree>
    <p:extLst>
      <p:ext uri="{BB962C8B-B14F-4D97-AF65-F5344CB8AC3E}">
        <p14:creationId xmlns:p14="http://schemas.microsoft.com/office/powerpoint/2010/main" val="122241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Strategic Intent</a:t>
            </a:r>
            <a:endParaRPr lang="en-GB" dirty="0"/>
          </a:p>
        </p:txBody>
      </p:sp>
      <p:pic>
        <p:nvPicPr>
          <p:cNvPr id="4" name="Content Placeholder 6" descr="Exhibit 2.3 Mission Statement for CVS Health&#10;The mission statement for C V S Health reads as follows: WE ARE, A pharmacy innovation company; OUR STRATEGY, Reinventing pharmacy; OUR PURPOSE, Helping people on their path to better health; and Our values, Innovation, Collaboration, Caring, Integrity, and Accountability. ">
            <a:extLst>
              <a:ext uri="{FF2B5EF4-FFF2-40B4-BE49-F238E27FC236}">
                <a16:creationId xmlns:a16="http://schemas.microsoft.com/office/drawing/2014/main" id="{30E9CBC7-62FE-49DB-B536-4F2658B034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69" b="3332"/>
          <a:stretch/>
        </p:blipFill>
        <p:spPr bwMode="auto">
          <a:xfrm>
            <a:off x="7932199" y="905523"/>
            <a:ext cx="4043779" cy="30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E472CEA1-8DC5-4F8D-84FB-C5D0BEFC16AA}"/>
              </a:ext>
            </a:extLst>
          </p:cNvPr>
          <p:cNvSpPr/>
          <p:nvPr/>
        </p:nvSpPr>
        <p:spPr>
          <a:xfrm>
            <a:off x="9152147" y="3905474"/>
            <a:ext cx="1879041" cy="246221"/>
          </a:xfrm>
          <a:prstGeom prst="rect">
            <a:avLst/>
          </a:prstGeom>
        </p:spPr>
        <p:txBody>
          <a:bodyPr wrap="none">
            <a:spAutoFit/>
          </a:bodyPr>
          <a:lstStyle/>
          <a:p>
            <a:r>
              <a:rPr lang="en-IE" sz="1000" dirty="0"/>
              <a:t>Image Source: Cengage Learning</a:t>
            </a:r>
          </a:p>
        </p:txBody>
      </p:sp>
      <p:sp>
        <p:nvSpPr>
          <p:cNvPr id="3" name="Rectangle 2">
            <a:extLst>
              <a:ext uri="{FF2B5EF4-FFF2-40B4-BE49-F238E27FC236}">
                <a16:creationId xmlns:a16="http://schemas.microsoft.com/office/drawing/2014/main" id="{633AFA38-ACBB-471E-A6BC-376F72902CE6}"/>
              </a:ext>
            </a:extLst>
          </p:cNvPr>
          <p:cNvSpPr/>
          <p:nvPr/>
        </p:nvSpPr>
        <p:spPr>
          <a:xfrm>
            <a:off x="526010" y="1144051"/>
            <a:ext cx="6034588" cy="2308324"/>
          </a:xfrm>
          <a:prstGeom prst="rect">
            <a:avLst/>
          </a:prstGeom>
        </p:spPr>
        <p:txBody>
          <a:bodyPr wrap="square">
            <a:spAutoFit/>
          </a:bodyPr>
          <a:lstStyle/>
          <a:p>
            <a:pPr marL="342900" indent="-342900">
              <a:buFont typeface="+mj-lt"/>
              <a:buAutoNum type="arabicPeriod" startAt="3"/>
            </a:pPr>
            <a:r>
              <a:rPr lang="en-IE" b="1" dirty="0"/>
              <a:t>Core Competence: </a:t>
            </a:r>
            <a:r>
              <a:rPr lang="en-IE" dirty="0"/>
              <a:t>CVS Health's core competencies include extensive retail and pharmacy networks, expertise in pharmacy benefit management (PBM), health insurance capabilities (Aetna), digital health technologies, data analytics, and a focus on community health. Leveraging these competencies, CVS Health aims to address healthcare gaps, drive innovation, and deliver personalized solutions for better health outcomes.</a:t>
            </a:r>
          </a:p>
        </p:txBody>
      </p:sp>
    </p:spTree>
    <p:extLst>
      <p:ext uri="{BB962C8B-B14F-4D97-AF65-F5344CB8AC3E}">
        <p14:creationId xmlns:p14="http://schemas.microsoft.com/office/powerpoint/2010/main" val="27508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Operating Goals</a:t>
            </a:r>
            <a:endParaRPr lang="en-GB" dirty="0"/>
          </a:p>
        </p:txBody>
      </p:sp>
      <p:sp>
        <p:nvSpPr>
          <p:cNvPr id="3" name="Rectangle 2">
            <a:extLst>
              <a:ext uri="{FF2B5EF4-FFF2-40B4-BE49-F238E27FC236}">
                <a16:creationId xmlns:a16="http://schemas.microsoft.com/office/drawing/2014/main" id="{633AFA38-ACBB-471E-A6BC-376F72902CE6}"/>
              </a:ext>
            </a:extLst>
          </p:cNvPr>
          <p:cNvSpPr/>
          <p:nvPr/>
        </p:nvSpPr>
        <p:spPr>
          <a:xfrm>
            <a:off x="692793" y="726800"/>
            <a:ext cx="10295870" cy="3693319"/>
          </a:xfrm>
          <a:prstGeom prst="rect">
            <a:avLst/>
          </a:prstGeom>
        </p:spPr>
        <p:txBody>
          <a:bodyPr wrap="square">
            <a:spAutoFit/>
          </a:bodyPr>
          <a:lstStyle/>
          <a:p>
            <a:r>
              <a:rPr lang="en-US" b="1" dirty="0"/>
              <a:t>Operating goals: </a:t>
            </a:r>
          </a:p>
          <a:p>
            <a:pPr marL="742950" lvl="1" indent="-285750">
              <a:buFont typeface="Arial" panose="020B0604020202020204" pitchFamily="34" charset="0"/>
              <a:buChar char="•"/>
            </a:pPr>
            <a:r>
              <a:rPr lang="en-US" dirty="0"/>
              <a:t>Designate the ends sought through the actual operating procedures of the organization</a:t>
            </a:r>
          </a:p>
          <a:p>
            <a:pPr marL="742950" lvl="1" indent="-285750">
              <a:buFont typeface="Arial" panose="020B0604020202020204" pitchFamily="34" charset="0"/>
              <a:buChar char="•"/>
            </a:pPr>
            <a:r>
              <a:rPr lang="en-US" dirty="0"/>
              <a:t>Explain what the organization is actually trying to do</a:t>
            </a:r>
          </a:p>
          <a:p>
            <a:pPr marL="742950" lvl="1" indent="-285750">
              <a:buFont typeface="Arial" panose="020B0604020202020204" pitchFamily="34" charset="0"/>
              <a:buChar char="•"/>
            </a:pPr>
            <a:r>
              <a:rPr lang="en-US" dirty="0"/>
              <a:t>Describe specific measurable outcomes </a:t>
            </a:r>
          </a:p>
          <a:p>
            <a:pPr marL="742950" lvl="1" indent="-285750">
              <a:buFont typeface="Arial" panose="020B0604020202020204" pitchFamily="34" charset="0"/>
              <a:buChar char="•"/>
            </a:pPr>
            <a:r>
              <a:rPr lang="en-US" dirty="0"/>
              <a:t>Are often concerned with the short run</a:t>
            </a:r>
          </a:p>
          <a:p>
            <a:pPr marL="742950" lvl="1" indent="-285750">
              <a:buFont typeface="Arial" panose="020B0604020202020204" pitchFamily="34" charset="0"/>
              <a:buChar char="•"/>
            </a:pPr>
            <a:r>
              <a:rPr lang="en-US" dirty="0"/>
              <a:t>Typically pertain to the primary tasks an organization must perform</a:t>
            </a:r>
          </a:p>
          <a:p>
            <a:r>
              <a:rPr lang="en-US" b="1" dirty="0"/>
              <a:t>Examples of operating goals:</a:t>
            </a:r>
          </a:p>
          <a:p>
            <a:pPr marL="742950" lvl="1" indent="-285750">
              <a:buFont typeface="Arial" panose="020B0604020202020204" pitchFamily="34" charset="0"/>
              <a:buChar char="•"/>
            </a:pPr>
            <a:r>
              <a:rPr lang="en-US" dirty="0"/>
              <a:t>Overall performance, resource, market, employee development, innovation and change, productivity</a:t>
            </a:r>
          </a:p>
          <a:p>
            <a:pPr marL="742950" lvl="1" indent="-285750">
              <a:buFont typeface="Arial" panose="020B0604020202020204" pitchFamily="34" charset="0"/>
              <a:buChar char="•"/>
            </a:pPr>
            <a:r>
              <a:rPr lang="en-IE" dirty="0"/>
              <a:t>Improving customer service response times, reducing production costs by a certain percentage, increasing sales in a specific product line, enhancing employee training and development, or optimizing supply chain processes.</a:t>
            </a:r>
            <a:endParaRPr lang="en-US" dirty="0"/>
          </a:p>
          <a:p>
            <a:r>
              <a:rPr lang="en-US" b="1" dirty="0"/>
              <a:t>Goal conflict: </a:t>
            </a:r>
          </a:p>
          <a:p>
            <a:pPr marL="742950" lvl="1" indent="-285750">
              <a:buFont typeface="Arial" panose="020B0604020202020204" pitchFamily="34" charset="0"/>
              <a:buChar char="•"/>
            </a:pPr>
            <a:r>
              <a:rPr lang="en-US" dirty="0"/>
              <a:t>Pursuing some goals means that others have to be delayed or set aside</a:t>
            </a:r>
          </a:p>
        </p:txBody>
      </p:sp>
    </p:spTree>
    <p:extLst>
      <p:ext uri="{BB962C8B-B14F-4D97-AF65-F5344CB8AC3E}">
        <p14:creationId xmlns:p14="http://schemas.microsoft.com/office/powerpoint/2010/main" val="354698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Operating Goals</a:t>
            </a:r>
            <a:endParaRPr lang="en-GB" dirty="0"/>
          </a:p>
        </p:txBody>
      </p:sp>
      <p:sp>
        <p:nvSpPr>
          <p:cNvPr id="3" name="Rectangle 2">
            <a:extLst>
              <a:ext uri="{FF2B5EF4-FFF2-40B4-BE49-F238E27FC236}">
                <a16:creationId xmlns:a16="http://schemas.microsoft.com/office/drawing/2014/main" id="{633AFA38-ACBB-471E-A6BC-376F72902CE6}"/>
              </a:ext>
            </a:extLst>
          </p:cNvPr>
          <p:cNvSpPr/>
          <p:nvPr/>
        </p:nvSpPr>
        <p:spPr>
          <a:xfrm>
            <a:off x="526010" y="859966"/>
            <a:ext cx="10295870" cy="5355312"/>
          </a:xfrm>
          <a:prstGeom prst="rect">
            <a:avLst/>
          </a:prstGeom>
        </p:spPr>
        <p:txBody>
          <a:bodyPr wrap="square">
            <a:spAutoFit/>
          </a:bodyPr>
          <a:lstStyle/>
          <a:p>
            <a:r>
              <a:rPr lang="en-IE" dirty="0"/>
              <a:t>Operating goals, are specific, tangible, and achievable objectives that guide the day-to-day activities and functions within an organization. These goals are directly linked to the organization's overall strategic objectives and are designed to support the fulfilment of the broader mission and vision. Operating goals are typically set for the short to medium term and are critical for executing the organization's strategy effectively and efficiently.</a:t>
            </a:r>
          </a:p>
          <a:p>
            <a:endParaRPr lang="en-IE" b="1" u="sng" dirty="0"/>
          </a:p>
          <a:p>
            <a:r>
              <a:rPr lang="en-IE" b="1" u="sng" dirty="0"/>
              <a:t>Key aspects of operating goals:</a:t>
            </a:r>
          </a:p>
          <a:p>
            <a:r>
              <a:rPr lang="en-IE" b="1" dirty="0"/>
              <a:t>Alignment with Strategy</a:t>
            </a:r>
            <a:r>
              <a:rPr lang="en-IE" dirty="0"/>
              <a:t>: Operating goals are aligned with the organization's strategic objectives. They are derived from the broader strategic plan and help break down high-level strategies into actionable and measurable steps that can be implemented at the operational level.</a:t>
            </a:r>
          </a:p>
          <a:p>
            <a:r>
              <a:rPr lang="en-IE" b="1" dirty="0"/>
              <a:t>Specific and Measurable</a:t>
            </a:r>
            <a:r>
              <a:rPr lang="en-IE" dirty="0"/>
              <a:t>: Each operating goal should be specific and quantifiable, enabling clear measurement of progress and success. This ensures that progress can be tracked and evaluated against predetermined metrics and targets.</a:t>
            </a:r>
          </a:p>
          <a:p>
            <a:r>
              <a:rPr lang="en-IE" b="1" dirty="0"/>
              <a:t>Realistic and Achievable</a:t>
            </a:r>
            <a:r>
              <a:rPr lang="en-IE" dirty="0"/>
              <a:t>: Operating goals must be realistic and achievable within the given timeframe and available resources. Setting unattainable goals can demotivate employees and hinder progress, while achievable goals inspire confidence and productivity.</a:t>
            </a:r>
          </a:p>
          <a:p>
            <a:r>
              <a:rPr lang="en-IE" b="1" dirty="0"/>
              <a:t>Time-Bound</a:t>
            </a:r>
            <a:r>
              <a:rPr lang="en-IE" dirty="0"/>
              <a:t>: Operating goals are set with a specific timeframe or deadline for completion. This time-bound nature adds a sense of urgency and helps in prioritizing actions and allocating resources accordingly.</a:t>
            </a:r>
          </a:p>
          <a:p>
            <a:endParaRPr lang="en-US" dirty="0"/>
          </a:p>
        </p:txBody>
      </p:sp>
    </p:spTree>
    <p:extLst>
      <p:ext uri="{BB962C8B-B14F-4D97-AF65-F5344CB8AC3E}">
        <p14:creationId xmlns:p14="http://schemas.microsoft.com/office/powerpoint/2010/main" val="166699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Operating Goals</a:t>
            </a:r>
            <a:endParaRPr lang="en-GB" dirty="0"/>
          </a:p>
        </p:txBody>
      </p:sp>
      <p:sp>
        <p:nvSpPr>
          <p:cNvPr id="3" name="Rectangle 2">
            <a:extLst>
              <a:ext uri="{FF2B5EF4-FFF2-40B4-BE49-F238E27FC236}">
                <a16:creationId xmlns:a16="http://schemas.microsoft.com/office/drawing/2014/main" id="{633AFA38-ACBB-471E-A6BC-376F72902CE6}"/>
              </a:ext>
            </a:extLst>
          </p:cNvPr>
          <p:cNvSpPr/>
          <p:nvPr/>
        </p:nvSpPr>
        <p:spPr>
          <a:xfrm>
            <a:off x="526010" y="859966"/>
            <a:ext cx="10295870" cy="5078313"/>
          </a:xfrm>
          <a:prstGeom prst="rect">
            <a:avLst/>
          </a:prstGeom>
        </p:spPr>
        <p:txBody>
          <a:bodyPr wrap="square">
            <a:spAutoFit/>
          </a:bodyPr>
          <a:lstStyle/>
          <a:p>
            <a:r>
              <a:rPr lang="en-IE" b="1" u="sng" dirty="0"/>
              <a:t>Key aspects of operating goals:</a:t>
            </a:r>
          </a:p>
          <a:p>
            <a:endParaRPr lang="en-IE" b="1" u="sng" dirty="0"/>
          </a:p>
          <a:p>
            <a:r>
              <a:rPr lang="en-IE" b="1" dirty="0"/>
              <a:t>Relevance to Operations</a:t>
            </a:r>
            <a:r>
              <a:rPr lang="en-IE" dirty="0"/>
              <a:t>: Operating goals are directly related to the day-to-day operations of the organization. They focus on improving processes, enhancing productivity, optimizing resource utilization, and achieving other operational efficiencies.</a:t>
            </a:r>
          </a:p>
          <a:p>
            <a:endParaRPr lang="en-IE" dirty="0"/>
          </a:p>
          <a:p>
            <a:r>
              <a:rPr lang="en-IE" b="1" dirty="0"/>
              <a:t>Responsibility and Accountability</a:t>
            </a:r>
            <a:r>
              <a:rPr lang="en-IE" dirty="0"/>
              <a:t>: Each operating goal should have a designated individual or team responsible for its achievement. Clear accountability ensures that progress is monitored, and corrective actions can be taken if necessary.</a:t>
            </a:r>
          </a:p>
          <a:p>
            <a:endParaRPr lang="en-IE" dirty="0"/>
          </a:p>
          <a:p>
            <a:r>
              <a:rPr lang="en-IE" b="1" dirty="0"/>
              <a:t>Integration and Interconnectedness</a:t>
            </a:r>
            <a:r>
              <a:rPr lang="en-IE" dirty="0"/>
              <a:t>: Operating goals should be interconnected and contribute to the overall organizational success. They need to integrate with each other to ensure alignment and synergy across different operational areas.</a:t>
            </a:r>
          </a:p>
          <a:p>
            <a:endParaRPr lang="en-IE" dirty="0"/>
          </a:p>
          <a:p>
            <a:r>
              <a:rPr lang="en-IE" b="1" dirty="0"/>
              <a:t>Regular Review and Feedback</a:t>
            </a:r>
            <a:r>
              <a:rPr lang="en-IE" dirty="0"/>
              <a:t>: Operating goals should be reviewed periodically to assess progress, identify any deviations, and make necessary adjustments. Regular feedback and performance evaluations are crucial for ensuring that the goals remain relevant and achievable.</a:t>
            </a:r>
          </a:p>
          <a:p>
            <a:endParaRPr lang="en-US" dirty="0"/>
          </a:p>
        </p:txBody>
      </p:sp>
    </p:spTree>
    <p:extLst>
      <p:ext uri="{BB962C8B-B14F-4D97-AF65-F5344CB8AC3E}">
        <p14:creationId xmlns:p14="http://schemas.microsoft.com/office/powerpoint/2010/main" val="1259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Operating Goals</a:t>
            </a:r>
            <a:endParaRPr lang="en-GB" dirty="0"/>
          </a:p>
        </p:txBody>
      </p:sp>
      <p:pic>
        <p:nvPicPr>
          <p:cNvPr id="4" name="Picture 2" descr="Exhibit 2.4 Typical Operating Goals for an Organization&#10;An illustration lists the typical operating goals for an organization as follows: Overall performance goals, resource goals, Market goals, Employee Development Goals, Productivity goals, and innovation and change goals. ">
            <a:extLst>
              <a:ext uri="{FF2B5EF4-FFF2-40B4-BE49-F238E27FC236}">
                <a16:creationId xmlns:a16="http://schemas.microsoft.com/office/drawing/2014/main" id="{13D28D59-0876-4FDC-B951-7327172A0A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396" t="1483" r="3050" b="3614"/>
          <a:stretch/>
        </p:blipFill>
        <p:spPr bwMode="auto">
          <a:xfrm>
            <a:off x="2410455" y="1246573"/>
            <a:ext cx="7315200" cy="456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CF989235-2FFD-499D-A67B-4DBD5CFB9209}"/>
              </a:ext>
            </a:extLst>
          </p:cNvPr>
          <p:cNvSpPr/>
          <p:nvPr/>
        </p:nvSpPr>
        <p:spPr>
          <a:xfrm>
            <a:off x="5128534" y="5810372"/>
            <a:ext cx="1879041" cy="246221"/>
          </a:xfrm>
          <a:prstGeom prst="rect">
            <a:avLst/>
          </a:prstGeom>
        </p:spPr>
        <p:txBody>
          <a:bodyPr wrap="none">
            <a:spAutoFit/>
          </a:bodyPr>
          <a:lstStyle/>
          <a:p>
            <a:r>
              <a:rPr lang="en-IE" sz="1000" dirty="0"/>
              <a:t>Image Source: Cengage Learning</a:t>
            </a:r>
          </a:p>
        </p:txBody>
      </p:sp>
      <p:sp>
        <p:nvSpPr>
          <p:cNvPr id="6" name="Rectangle 5">
            <a:extLst>
              <a:ext uri="{FF2B5EF4-FFF2-40B4-BE49-F238E27FC236}">
                <a16:creationId xmlns:a16="http://schemas.microsoft.com/office/drawing/2014/main" id="{616DB5B7-22BD-4B6D-BD4A-C355C72389C3}"/>
              </a:ext>
            </a:extLst>
          </p:cNvPr>
          <p:cNvSpPr/>
          <p:nvPr/>
        </p:nvSpPr>
        <p:spPr>
          <a:xfrm>
            <a:off x="748683" y="805820"/>
            <a:ext cx="9392240" cy="369332"/>
          </a:xfrm>
          <a:prstGeom prst="rect">
            <a:avLst/>
          </a:prstGeom>
        </p:spPr>
        <p:txBody>
          <a:bodyPr wrap="square">
            <a:spAutoFit/>
          </a:bodyPr>
          <a:lstStyle/>
          <a:p>
            <a:r>
              <a:rPr lang="en-US" dirty="0"/>
              <a:t>Typical Operating Goals for an Organization</a:t>
            </a:r>
            <a:endParaRPr lang="en-IE" dirty="0"/>
          </a:p>
        </p:txBody>
      </p:sp>
    </p:spTree>
    <p:extLst>
      <p:ext uri="{BB962C8B-B14F-4D97-AF65-F5344CB8AC3E}">
        <p14:creationId xmlns:p14="http://schemas.microsoft.com/office/powerpoint/2010/main" val="218225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Organizational Purpose: Operating Goals</a:t>
            </a:r>
            <a:endParaRPr lang="en-GB" dirty="0"/>
          </a:p>
        </p:txBody>
      </p:sp>
      <p:sp>
        <p:nvSpPr>
          <p:cNvPr id="5" name="Rectangle 4">
            <a:extLst>
              <a:ext uri="{FF2B5EF4-FFF2-40B4-BE49-F238E27FC236}">
                <a16:creationId xmlns:a16="http://schemas.microsoft.com/office/drawing/2014/main" id="{CF989235-2FFD-499D-A67B-4DBD5CFB9209}"/>
              </a:ext>
            </a:extLst>
          </p:cNvPr>
          <p:cNvSpPr/>
          <p:nvPr/>
        </p:nvSpPr>
        <p:spPr>
          <a:xfrm>
            <a:off x="5128534" y="5810372"/>
            <a:ext cx="1879041" cy="246221"/>
          </a:xfrm>
          <a:prstGeom prst="rect">
            <a:avLst/>
          </a:prstGeom>
        </p:spPr>
        <p:txBody>
          <a:bodyPr wrap="none">
            <a:spAutoFit/>
          </a:bodyPr>
          <a:lstStyle/>
          <a:p>
            <a:r>
              <a:rPr lang="en-IE" sz="1000" dirty="0"/>
              <a:t>Image Source: Cengage Learning</a:t>
            </a:r>
          </a:p>
        </p:txBody>
      </p:sp>
      <p:pic>
        <p:nvPicPr>
          <p:cNvPr id="8" name="Picture 2" descr="Exhibit 2.5 Goal Types and Purposes&#10;An illustration shows Operating goals within Mission and official goals. Mission and official goals listed here are 1, Communicate purpose and values and 2, Bestow legitimacy and operating goals are 1, Provide employee direction and motivation; 2, offer decision guidelines; and 3, define standard of performance. ">
            <a:extLst>
              <a:ext uri="{FF2B5EF4-FFF2-40B4-BE49-F238E27FC236}">
                <a16:creationId xmlns:a16="http://schemas.microsoft.com/office/drawing/2014/main" id="{C5432D87-60CF-4A0C-BF0B-B03941EED1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4" t="1180" r="2574" b="1863"/>
          <a:stretch/>
        </p:blipFill>
        <p:spPr bwMode="auto">
          <a:xfrm>
            <a:off x="3173767" y="927249"/>
            <a:ext cx="6400800" cy="47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720B1842-EF61-46F4-B7A2-BAA9F42A5059}"/>
              </a:ext>
            </a:extLst>
          </p:cNvPr>
          <p:cNvSpPr/>
          <p:nvPr/>
        </p:nvSpPr>
        <p:spPr>
          <a:xfrm>
            <a:off x="748683" y="805820"/>
            <a:ext cx="9392240" cy="369332"/>
          </a:xfrm>
          <a:prstGeom prst="rect">
            <a:avLst/>
          </a:prstGeom>
        </p:spPr>
        <p:txBody>
          <a:bodyPr wrap="square">
            <a:spAutoFit/>
          </a:bodyPr>
          <a:lstStyle/>
          <a:p>
            <a:r>
              <a:rPr lang="en-US" dirty="0"/>
              <a:t>Goal Types and Purposes</a:t>
            </a:r>
            <a:endParaRPr lang="en-IE" dirty="0"/>
          </a:p>
        </p:txBody>
      </p:sp>
    </p:spTree>
    <p:extLst>
      <p:ext uri="{BB962C8B-B14F-4D97-AF65-F5344CB8AC3E}">
        <p14:creationId xmlns:p14="http://schemas.microsoft.com/office/powerpoint/2010/main" val="246449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785652"/>
          </a:xfrm>
          <a:prstGeom prst="rect">
            <a:avLst/>
          </a:prstGeom>
        </p:spPr>
        <p:txBody>
          <a:bodyPr wrap="square">
            <a:spAutoFit/>
          </a:bodyPr>
          <a:lstStyle/>
          <a:p>
            <a:pPr marL="285750" indent="-285750" algn="just">
              <a:buFont typeface="Arial" panose="020B0604020202020204" pitchFamily="34" charset="0"/>
              <a:buChar char="•"/>
            </a:pPr>
            <a:r>
              <a:rPr lang="en-IE" sz="2400" dirty="0"/>
              <a:t>Describe the role of strategy when designing an organization. </a:t>
            </a:r>
          </a:p>
          <a:p>
            <a:pPr algn="just"/>
            <a:endParaRPr lang="en-IE" sz="2400" dirty="0"/>
          </a:p>
          <a:p>
            <a:pPr marL="285750" indent="-285750" algn="just">
              <a:buFont typeface="Arial" panose="020B0604020202020204" pitchFamily="34" charset="0"/>
              <a:buChar char="•"/>
            </a:pPr>
            <a:r>
              <a:rPr lang="en-IE" sz="2400" dirty="0"/>
              <a:t>Describe the key similarities and differences between Porter’s strategy model and Miles and Snow’s strategy typology. </a:t>
            </a:r>
          </a:p>
          <a:p>
            <a:pPr marL="285750" indent="-285750" algn="just">
              <a:buFont typeface="Arial" panose="020B0604020202020204" pitchFamily="34" charset="0"/>
              <a:buChar char="•"/>
            </a:pPr>
            <a:endParaRPr lang="en-IE" sz="2400" dirty="0"/>
          </a:p>
          <a:p>
            <a:pPr marL="285750" indent="-285750" algn="just">
              <a:buFont typeface="Arial" panose="020B0604020202020204" pitchFamily="34" charset="0"/>
              <a:buChar char="•"/>
            </a:pPr>
            <a:r>
              <a:rPr lang="en-IE" sz="2400" dirty="0"/>
              <a:t>Identify key distinctions among the goal, resource, internal process, and strategic constituents approaches to measuring effectiveness.</a:t>
            </a:r>
          </a:p>
          <a:p>
            <a:pPr marL="285750" indent="-285750" algn="just">
              <a:buFont typeface="Arial" panose="020B0604020202020204" pitchFamily="34" charset="0"/>
              <a:buChar char="•"/>
            </a:pPr>
            <a:endParaRPr lang="en-IE" sz="2400" dirty="0"/>
          </a:p>
          <a:p>
            <a:pPr marL="285750" indent="-285750" algn="just">
              <a:buFont typeface="Arial" panose="020B0604020202020204" pitchFamily="34" charset="0"/>
              <a:buChar char="•"/>
            </a:pPr>
            <a:r>
              <a:rPr lang="en-IE" sz="2400" dirty="0"/>
              <a:t>Explain the competing values model and how it relates to effectiveness.</a:t>
            </a:r>
          </a:p>
          <a:p>
            <a:pPr algn="just"/>
            <a:endParaRPr lang="en-IE" sz="2400" dirty="0"/>
          </a:p>
        </p:txBody>
      </p:sp>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3" name="Rectangle 2">
            <a:extLst>
              <a:ext uri="{FF2B5EF4-FFF2-40B4-BE49-F238E27FC236}">
                <a16:creationId xmlns:a16="http://schemas.microsoft.com/office/drawing/2014/main" id="{633AFA38-ACBB-471E-A6BC-376F72902CE6}"/>
              </a:ext>
            </a:extLst>
          </p:cNvPr>
          <p:cNvSpPr/>
          <p:nvPr/>
        </p:nvSpPr>
        <p:spPr>
          <a:xfrm>
            <a:off x="526010" y="859966"/>
            <a:ext cx="10295870" cy="1469633"/>
          </a:xfrm>
          <a:prstGeom prst="rect">
            <a:avLst/>
          </a:prstGeom>
        </p:spPr>
        <p:txBody>
          <a:bodyPr wrap="square">
            <a:spAutoFit/>
          </a:bodyPr>
          <a:lstStyle/>
          <a:p>
            <a:pPr>
              <a:spcAft>
                <a:spcPts val="700"/>
              </a:spcAft>
            </a:pPr>
            <a:r>
              <a:rPr lang="en-US" dirty="0"/>
              <a:t>A </a:t>
            </a:r>
            <a:r>
              <a:rPr lang="en-US" b="1" dirty="0"/>
              <a:t>strategy</a:t>
            </a:r>
            <a:r>
              <a:rPr lang="en-US" dirty="0"/>
              <a:t> is a plan for interacting with the competitive environment </a:t>
            </a:r>
          </a:p>
          <a:p>
            <a:pPr>
              <a:spcAft>
                <a:spcPts val="700"/>
              </a:spcAft>
            </a:pPr>
            <a:r>
              <a:rPr lang="en-US" dirty="0"/>
              <a:t>Strategies can include any number of techniques to achieve the goal</a:t>
            </a:r>
          </a:p>
          <a:p>
            <a:pPr>
              <a:spcAft>
                <a:spcPts val="700"/>
              </a:spcAft>
            </a:pPr>
            <a:r>
              <a:rPr lang="en-US" dirty="0"/>
              <a:t>Models exist to aid in formulating strategy:</a:t>
            </a:r>
          </a:p>
          <a:p>
            <a:endParaRPr lang="en-US" dirty="0"/>
          </a:p>
        </p:txBody>
      </p:sp>
      <p:pic>
        <p:nvPicPr>
          <p:cNvPr id="4" name="Picture 2" descr="Exhibit 2.6 Porter’s Competitive Strategies&#10;An illustration shows Porter’s Competitive Strategies equally balanced on a fulcrum. The fulcrum is labeled, ‘Managers chose which to emphasize.’ Differentiation strategy has the following components: Focus on uniqueness, Example (broad scope): Apple, and Example (narrow scope) Edward Jones Investment while the Low Cost leadership strategy has the following: Focus on efficiency low cost, Example (broad scope) Wal-Mart, and example (narrow scope) Allegiant Travel.&#10;">
            <a:extLst>
              <a:ext uri="{FF2B5EF4-FFF2-40B4-BE49-F238E27FC236}">
                <a16:creationId xmlns:a16="http://schemas.microsoft.com/office/drawing/2014/main" id="{8D4E31AD-F8B1-4319-A36B-187FB216D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9016" y="2882844"/>
            <a:ext cx="4137588" cy="2952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62D782D8-4F53-482C-A514-10508149FBBE}"/>
              </a:ext>
            </a:extLst>
          </p:cNvPr>
          <p:cNvSpPr/>
          <p:nvPr/>
        </p:nvSpPr>
        <p:spPr>
          <a:xfrm>
            <a:off x="1069027" y="2144933"/>
            <a:ext cx="4674825" cy="369332"/>
          </a:xfrm>
          <a:prstGeom prst="rect">
            <a:avLst/>
          </a:prstGeom>
        </p:spPr>
        <p:txBody>
          <a:bodyPr wrap="square">
            <a:spAutoFit/>
          </a:bodyPr>
          <a:lstStyle/>
          <a:p>
            <a:pPr>
              <a:spcAft>
                <a:spcPts val="700"/>
              </a:spcAft>
            </a:pPr>
            <a:r>
              <a:rPr lang="en-US" dirty="0"/>
              <a:t>Porter Model of Competitive Strategies</a:t>
            </a:r>
          </a:p>
        </p:txBody>
      </p:sp>
      <p:sp>
        <p:nvSpPr>
          <p:cNvPr id="6" name="Rectangle 5">
            <a:extLst>
              <a:ext uri="{FF2B5EF4-FFF2-40B4-BE49-F238E27FC236}">
                <a16:creationId xmlns:a16="http://schemas.microsoft.com/office/drawing/2014/main" id="{3767AC29-5FB4-4EE3-B109-2FF1072F88C4}"/>
              </a:ext>
            </a:extLst>
          </p:cNvPr>
          <p:cNvSpPr/>
          <p:nvPr/>
        </p:nvSpPr>
        <p:spPr>
          <a:xfrm>
            <a:off x="6560679" y="2211936"/>
            <a:ext cx="4674825" cy="369332"/>
          </a:xfrm>
          <a:prstGeom prst="rect">
            <a:avLst/>
          </a:prstGeom>
        </p:spPr>
        <p:txBody>
          <a:bodyPr wrap="square">
            <a:spAutoFit/>
          </a:bodyPr>
          <a:lstStyle/>
          <a:p>
            <a:pPr>
              <a:spcAft>
                <a:spcPts val="700"/>
              </a:spcAft>
            </a:pPr>
            <a:r>
              <a:rPr lang="en-US" dirty="0"/>
              <a:t>Miles and Snow Strategy Typology</a:t>
            </a:r>
          </a:p>
        </p:txBody>
      </p:sp>
      <p:pic>
        <p:nvPicPr>
          <p:cNvPr id="15" name="Picture 14">
            <a:extLst>
              <a:ext uri="{FF2B5EF4-FFF2-40B4-BE49-F238E27FC236}">
                <a16:creationId xmlns:a16="http://schemas.microsoft.com/office/drawing/2014/main" id="{13979B9A-87C2-41C5-8119-62B98A709052}"/>
              </a:ext>
            </a:extLst>
          </p:cNvPr>
          <p:cNvPicPr>
            <a:picLocks noChangeAspect="1"/>
          </p:cNvPicPr>
          <p:nvPr/>
        </p:nvPicPr>
        <p:blipFill>
          <a:blip r:embed="rId3"/>
          <a:stretch>
            <a:fillRect/>
          </a:stretch>
        </p:blipFill>
        <p:spPr>
          <a:xfrm>
            <a:off x="6434332" y="2738504"/>
            <a:ext cx="3833192" cy="2499577"/>
          </a:xfrm>
          <a:prstGeom prst="rect">
            <a:avLst/>
          </a:prstGeom>
        </p:spPr>
      </p:pic>
      <p:sp>
        <p:nvSpPr>
          <p:cNvPr id="16" name="Rectangle 15">
            <a:extLst>
              <a:ext uri="{FF2B5EF4-FFF2-40B4-BE49-F238E27FC236}">
                <a16:creationId xmlns:a16="http://schemas.microsoft.com/office/drawing/2014/main" id="{85ACA1E9-4B6B-45A9-8E65-2849677C414A}"/>
              </a:ext>
            </a:extLst>
          </p:cNvPr>
          <p:cNvSpPr/>
          <p:nvPr/>
        </p:nvSpPr>
        <p:spPr>
          <a:xfrm>
            <a:off x="1817163" y="5805870"/>
            <a:ext cx="1879041" cy="246221"/>
          </a:xfrm>
          <a:prstGeom prst="rect">
            <a:avLst/>
          </a:prstGeom>
        </p:spPr>
        <p:txBody>
          <a:bodyPr wrap="none">
            <a:spAutoFit/>
          </a:bodyPr>
          <a:lstStyle/>
          <a:p>
            <a:r>
              <a:rPr lang="en-IE" sz="1000" dirty="0"/>
              <a:t>Image Source: Cengage Learning</a:t>
            </a:r>
          </a:p>
        </p:txBody>
      </p:sp>
      <p:sp>
        <p:nvSpPr>
          <p:cNvPr id="17" name="Rectangle 16">
            <a:extLst>
              <a:ext uri="{FF2B5EF4-FFF2-40B4-BE49-F238E27FC236}">
                <a16:creationId xmlns:a16="http://schemas.microsoft.com/office/drawing/2014/main" id="{864BA6E9-2351-45C5-B2F5-FF4F478989B1}"/>
              </a:ext>
            </a:extLst>
          </p:cNvPr>
          <p:cNvSpPr/>
          <p:nvPr/>
        </p:nvSpPr>
        <p:spPr>
          <a:xfrm>
            <a:off x="7313920" y="5712049"/>
            <a:ext cx="1697901" cy="246221"/>
          </a:xfrm>
          <a:prstGeom prst="rect">
            <a:avLst/>
          </a:prstGeom>
        </p:spPr>
        <p:txBody>
          <a:bodyPr wrap="none">
            <a:spAutoFit/>
          </a:bodyPr>
          <a:lstStyle/>
          <a:p>
            <a:r>
              <a:rPr lang="en-IE" sz="1000" dirty="0"/>
              <a:t>Image Source: Drawn in Visio</a:t>
            </a:r>
          </a:p>
        </p:txBody>
      </p:sp>
    </p:spTree>
    <p:extLst>
      <p:ext uri="{BB962C8B-B14F-4D97-AF65-F5344CB8AC3E}">
        <p14:creationId xmlns:p14="http://schemas.microsoft.com/office/powerpoint/2010/main" val="190973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pic>
        <p:nvPicPr>
          <p:cNvPr id="4" name="Picture 2" descr="Exhibit 2.6 Porter’s Competitive Strategies&#10;An illustration shows Porter’s Competitive Strategies equally balanced on a fulcrum. The fulcrum is labeled, ‘Managers chose which to emphasize.’ Differentiation strategy has the following components: Focus on uniqueness, Example (broad scope): Apple, and Example (narrow scope) Edward Jones Investment while the Low Cost leadership strategy has the following: Focus on efficiency low cost, Example (broad scope) Wal-Mart, and example (narrow scope) Allegiant Travel.&#10;">
            <a:extLst>
              <a:ext uri="{FF2B5EF4-FFF2-40B4-BE49-F238E27FC236}">
                <a16:creationId xmlns:a16="http://schemas.microsoft.com/office/drawing/2014/main" id="{8D4E31AD-F8B1-4319-A36B-187FB216D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8746" y="859966"/>
            <a:ext cx="4137588" cy="2952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62D782D8-4F53-482C-A514-10508149FBBE}"/>
              </a:ext>
            </a:extLst>
          </p:cNvPr>
          <p:cNvSpPr/>
          <p:nvPr/>
        </p:nvSpPr>
        <p:spPr>
          <a:xfrm>
            <a:off x="753117" y="805820"/>
            <a:ext cx="7547504" cy="4883388"/>
          </a:xfrm>
          <a:prstGeom prst="rect">
            <a:avLst/>
          </a:prstGeom>
        </p:spPr>
        <p:txBody>
          <a:bodyPr wrap="square">
            <a:spAutoFit/>
          </a:bodyPr>
          <a:lstStyle/>
          <a:p>
            <a:pPr algn="just">
              <a:spcAft>
                <a:spcPts val="700"/>
              </a:spcAft>
            </a:pPr>
            <a:r>
              <a:rPr lang="en-US" b="1" dirty="0"/>
              <a:t>Porter Model of Competitive Strategies</a:t>
            </a:r>
          </a:p>
          <a:p>
            <a:pPr marL="285750" indent="-285750" algn="just">
              <a:spcAft>
                <a:spcPts val="700"/>
              </a:spcAft>
              <a:buFont typeface="Arial" panose="020B0604020202020204" pitchFamily="34" charset="0"/>
              <a:buChar char="•"/>
            </a:pPr>
            <a:r>
              <a:rPr lang="en-US" dirty="0"/>
              <a:t>Michael Porter studied a number of business organizations and proposed that managers can make the organization more profitable and less vulnerable by adopting either a differentiation strategy or low-cost leadership strategy.</a:t>
            </a:r>
          </a:p>
          <a:p>
            <a:pPr algn="just">
              <a:spcAft>
                <a:spcPts val="700"/>
              </a:spcAft>
            </a:pPr>
            <a:endParaRPr lang="en-US" dirty="0"/>
          </a:p>
          <a:p>
            <a:pPr marL="285750" indent="-285750" algn="just">
              <a:spcAft>
                <a:spcPts val="700"/>
              </a:spcAft>
              <a:buFont typeface="Arial" panose="020B0604020202020204" pitchFamily="34" charset="0"/>
              <a:buChar char="•"/>
            </a:pPr>
            <a:r>
              <a:rPr lang="en-US" dirty="0"/>
              <a:t>Using a </a:t>
            </a:r>
            <a:r>
              <a:rPr lang="en-US" b="1" dirty="0"/>
              <a:t>low-cost leadership </a:t>
            </a:r>
            <a:r>
              <a:rPr lang="en-US" dirty="0"/>
              <a:t>strategy means that managers choose to compete through lowering costs.</a:t>
            </a:r>
          </a:p>
          <a:p>
            <a:pPr marL="1200150" lvl="2" indent="-285750" algn="just">
              <a:buFont typeface="Arial" panose="020B0604020202020204" pitchFamily="34" charset="0"/>
              <a:buChar char="•"/>
            </a:pPr>
            <a:r>
              <a:rPr lang="en-IE" dirty="0"/>
              <a:t>The cost leadership strategy involves becoming the lowest-cost producer or provider of a product or service in the industry.</a:t>
            </a:r>
          </a:p>
          <a:p>
            <a:pPr marL="1200150" lvl="2" indent="-285750" algn="just">
              <a:buFont typeface="Arial" panose="020B0604020202020204" pitchFamily="34" charset="0"/>
              <a:buChar char="•"/>
            </a:pPr>
            <a:r>
              <a:rPr lang="en-IE" dirty="0"/>
              <a:t>Companies following this strategy aim to achieve economies of scale, efficient operations, cost-efficient supply chains, and cost minimization at every stage of production and distribution.</a:t>
            </a:r>
          </a:p>
          <a:p>
            <a:pPr marL="1200150" lvl="2" indent="-285750" algn="just">
              <a:buFont typeface="Arial" panose="020B0604020202020204" pitchFamily="34" charset="0"/>
              <a:buChar char="•"/>
            </a:pPr>
            <a:r>
              <a:rPr lang="en-IE" dirty="0"/>
              <a:t>The goal is to offer products or services at lower prices than competitors while maintaining acceptable levels of quality.</a:t>
            </a:r>
            <a:endParaRPr lang="en-US" dirty="0"/>
          </a:p>
          <a:p>
            <a:pPr>
              <a:spcAft>
                <a:spcPts val="700"/>
              </a:spcAft>
            </a:pPr>
            <a:endParaRPr lang="en-US" dirty="0"/>
          </a:p>
        </p:txBody>
      </p:sp>
      <p:sp>
        <p:nvSpPr>
          <p:cNvPr id="8" name="Rectangle 7">
            <a:extLst>
              <a:ext uri="{FF2B5EF4-FFF2-40B4-BE49-F238E27FC236}">
                <a16:creationId xmlns:a16="http://schemas.microsoft.com/office/drawing/2014/main" id="{F78CB2B0-239E-4BA9-9E25-E7F5AB5F6C5E}"/>
              </a:ext>
            </a:extLst>
          </p:cNvPr>
          <p:cNvSpPr/>
          <p:nvPr/>
        </p:nvSpPr>
        <p:spPr>
          <a:xfrm>
            <a:off x="8932448" y="3812150"/>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160063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pic>
        <p:nvPicPr>
          <p:cNvPr id="4" name="Picture 2" descr="Exhibit 2.6 Porter’s Competitive Strategies&#10;An illustration shows Porter’s Competitive Strategies equally balanced on a fulcrum. The fulcrum is labeled, ‘Managers chose which to emphasize.’ Differentiation strategy has the following components: Focus on uniqueness, Example (broad scope): Apple, and Example (narrow scope) Edward Jones Investment while the Low Cost leadership strategy has the following: Focus on efficiency low cost, Example (broad scope) Wal-Mart, and example (narrow scope) Allegiant Travel.&#10;">
            <a:extLst>
              <a:ext uri="{FF2B5EF4-FFF2-40B4-BE49-F238E27FC236}">
                <a16:creationId xmlns:a16="http://schemas.microsoft.com/office/drawing/2014/main" id="{8D4E31AD-F8B1-4319-A36B-187FB216D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8746" y="859966"/>
            <a:ext cx="4137588" cy="2952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62D782D8-4F53-482C-A514-10508149FBBE}"/>
              </a:ext>
            </a:extLst>
          </p:cNvPr>
          <p:cNvSpPr/>
          <p:nvPr/>
        </p:nvSpPr>
        <p:spPr>
          <a:xfrm>
            <a:off x="753117" y="805820"/>
            <a:ext cx="7547504" cy="4149854"/>
          </a:xfrm>
          <a:prstGeom prst="rect">
            <a:avLst/>
          </a:prstGeom>
        </p:spPr>
        <p:txBody>
          <a:bodyPr wrap="square">
            <a:spAutoFit/>
          </a:bodyPr>
          <a:lstStyle/>
          <a:p>
            <a:pPr marL="285750" indent="-285750" algn="just">
              <a:spcAft>
                <a:spcPts val="700"/>
              </a:spcAft>
              <a:buFont typeface="Arial" panose="020B0604020202020204" pitchFamily="34" charset="0"/>
              <a:buChar char="•"/>
            </a:pPr>
            <a:r>
              <a:rPr lang="en-US" dirty="0"/>
              <a:t>Using a </a:t>
            </a:r>
            <a:r>
              <a:rPr lang="en-US" b="1" dirty="0"/>
              <a:t>differentiation </a:t>
            </a:r>
            <a:r>
              <a:rPr lang="en-US" dirty="0"/>
              <a:t>strategy means that the organization competes through the ability to offer unique or distinctive products and services that can command a premium price. </a:t>
            </a:r>
          </a:p>
          <a:p>
            <a:pPr marL="1200150" lvl="2" indent="-285750">
              <a:buFont typeface="Arial" panose="020B0604020202020204" pitchFamily="34" charset="0"/>
              <a:buChar char="•"/>
            </a:pPr>
            <a:r>
              <a:rPr lang="en-IE" dirty="0"/>
              <a:t>The differentiation strategy focuses on offering unique or distinct products or services that are valued by customers.</a:t>
            </a:r>
          </a:p>
          <a:p>
            <a:pPr marL="1200150" lvl="2" indent="-285750">
              <a:buFont typeface="Arial" panose="020B0604020202020204" pitchFamily="34" charset="0"/>
              <a:buChar char="•"/>
            </a:pPr>
            <a:endParaRPr lang="en-IE" dirty="0"/>
          </a:p>
          <a:p>
            <a:pPr marL="1200150" lvl="2" indent="-285750">
              <a:buFont typeface="Arial" panose="020B0604020202020204" pitchFamily="34" charset="0"/>
              <a:buChar char="•"/>
            </a:pPr>
            <a:r>
              <a:rPr lang="en-IE" dirty="0"/>
              <a:t>Companies employing this strategy invest in research, design, branding, marketing, and quality to create a product or service that stands out in the market.</a:t>
            </a:r>
          </a:p>
          <a:p>
            <a:pPr marL="1200150" lvl="2" indent="-285750">
              <a:buFont typeface="Arial" panose="020B0604020202020204" pitchFamily="34" charset="0"/>
              <a:buChar char="•"/>
            </a:pPr>
            <a:endParaRPr lang="en-IE" dirty="0"/>
          </a:p>
          <a:p>
            <a:pPr marL="1200150" lvl="2" indent="-285750">
              <a:buFont typeface="Arial" panose="020B0604020202020204" pitchFamily="34" charset="0"/>
              <a:buChar char="•"/>
            </a:pPr>
            <a:r>
              <a:rPr lang="en-IE" dirty="0"/>
              <a:t>The aim is to command a premium price for the distinctive features, quality, or brand image of the product or service.</a:t>
            </a:r>
          </a:p>
          <a:p>
            <a:pPr marL="285750" indent="-285750" algn="just">
              <a:spcAft>
                <a:spcPts val="700"/>
              </a:spcAft>
              <a:buFont typeface="Arial" panose="020B0604020202020204" pitchFamily="34" charset="0"/>
              <a:buChar char="•"/>
            </a:pPr>
            <a:endParaRPr lang="en-US" dirty="0"/>
          </a:p>
          <a:p>
            <a:pPr>
              <a:spcAft>
                <a:spcPts val="700"/>
              </a:spcAft>
            </a:pPr>
            <a:endParaRPr lang="en-US" dirty="0"/>
          </a:p>
        </p:txBody>
      </p:sp>
      <p:sp>
        <p:nvSpPr>
          <p:cNvPr id="6" name="Rectangle 5">
            <a:extLst>
              <a:ext uri="{FF2B5EF4-FFF2-40B4-BE49-F238E27FC236}">
                <a16:creationId xmlns:a16="http://schemas.microsoft.com/office/drawing/2014/main" id="{6B753BE8-59BA-4C24-A1C6-416B58C26DD4}"/>
              </a:ext>
            </a:extLst>
          </p:cNvPr>
          <p:cNvSpPr/>
          <p:nvPr/>
        </p:nvSpPr>
        <p:spPr>
          <a:xfrm>
            <a:off x="9087975" y="3866296"/>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268483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pic>
        <p:nvPicPr>
          <p:cNvPr id="4" name="Picture 2" descr="Exhibit 2.6 Porter’s Competitive Strategies&#10;An illustration shows Porter’s Competitive Strategies equally balanced on a fulcrum. The fulcrum is labeled, ‘Managers chose which to emphasize.’ Differentiation strategy has the following components: Focus on uniqueness, Example (broad scope): Apple, and Example (narrow scope) Edward Jones Investment while the Low Cost leadership strategy has the following: Focus on efficiency low cost, Example (broad scope) Wal-Mart, and example (narrow scope) Allegiant Travel.&#10;">
            <a:extLst>
              <a:ext uri="{FF2B5EF4-FFF2-40B4-BE49-F238E27FC236}">
                <a16:creationId xmlns:a16="http://schemas.microsoft.com/office/drawing/2014/main" id="{8D4E31AD-F8B1-4319-A36B-187FB216D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8746" y="859966"/>
            <a:ext cx="4137588" cy="2952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62D782D8-4F53-482C-A514-10508149FBBE}"/>
              </a:ext>
            </a:extLst>
          </p:cNvPr>
          <p:cNvSpPr/>
          <p:nvPr/>
        </p:nvSpPr>
        <p:spPr>
          <a:xfrm>
            <a:off x="753117" y="805820"/>
            <a:ext cx="7547504" cy="3693319"/>
          </a:xfrm>
          <a:prstGeom prst="rect">
            <a:avLst/>
          </a:prstGeom>
        </p:spPr>
        <p:txBody>
          <a:bodyPr wrap="square">
            <a:spAutoFit/>
          </a:bodyPr>
          <a:lstStyle/>
          <a:p>
            <a:pPr algn="just"/>
            <a:r>
              <a:rPr lang="en-IE" dirty="0"/>
              <a:t>Porter's model emphasizes that businesses should choose and focus on one of these strategies rather than attempting to pursue both cost leadership and differentiation simultaneously, as this can result in a "stuck in the middle" scenario with higher costs and no distinct market advantage.</a:t>
            </a:r>
          </a:p>
          <a:p>
            <a:pPr algn="just"/>
            <a:endParaRPr lang="en-IE" dirty="0"/>
          </a:p>
          <a:p>
            <a:pPr algn="just"/>
            <a:r>
              <a:rPr lang="en-IE" dirty="0"/>
              <a:t>It's important to note that the competitive environment is dynamic, and companies may need to adjust their strategies over time based on changes in market conditions, technology, consumer preferences, and competitive pressures. </a:t>
            </a:r>
          </a:p>
          <a:p>
            <a:pPr algn="just"/>
            <a:endParaRPr lang="en-IE" dirty="0"/>
          </a:p>
          <a:p>
            <a:pPr algn="just"/>
            <a:r>
              <a:rPr lang="en-IE" dirty="0"/>
              <a:t>Additionally, a combination of these strategies or hybrid strategies may be used to suit the specific circumstances of a company and its industry.</a:t>
            </a:r>
          </a:p>
          <a:p>
            <a:pPr>
              <a:spcAft>
                <a:spcPts val="700"/>
              </a:spcAft>
            </a:pPr>
            <a:endParaRPr lang="en-US" dirty="0"/>
          </a:p>
        </p:txBody>
      </p:sp>
      <p:sp>
        <p:nvSpPr>
          <p:cNvPr id="6" name="Rectangle 5">
            <a:extLst>
              <a:ext uri="{FF2B5EF4-FFF2-40B4-BE49-F238E27FC236}">
                <a16:creationId xmlns:a16="http://schemas.microsoft.com/office/drawing/2014/main" id="{88A60751-F34A-4B15-821C-EBF6CC25ACA2}"/>
              </a:ext>
            </a:extLst>
          </p:cNvPr>
          <p:cNvSpPr/>
          <p:nvPr/>
        </p:nvSpPr>
        <p:spPr>
          <a:xfrm>
            <a:off x="8978019" y="3866296"/>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7051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680280"/>
            <a:ext cx="11677014" cy="2821285"/>
          </a:xfrm>
          <a:prstGeom prst="rect">
            <a:avLst/>
          </a:prstGeom>
        </p:spPr>
        <p:txBody>
          <a:bodyPr wrap="square">
            <a:spAutoFit/>
          </a:bodyPr>
          <a:lstStyle/>
          <a:p>
            <a:pPr>
              <a:spcAft>
                <a:spcPts val="700"/>
              </a:spcAft>
            </a:pPr>
            <a:r>
              <a:rPr lang="en-US" b="1" dirty="0"/>
              <a:t>Miles and Snow Strategy Typology</a:t>
            </a:r>
          </a:p>
          <a:p>
            <a:pPr marL="285750" indent="-285750">
              <a:spcAft>
                <a:spcPts val="700"/>
              </a:spcAft>
              <a:buFont typeface="Arial" panose="020B0604020202020204" pitchFamily="34" charset="0"/>
              <a:buChar char="•"/>
            </a:pPr>
            <a:r>
              <a:rPr lang="en-IE" sz="1700" dirty="0"/>
              <a:t>The Miles and Snow Strategy Typology is a strategic management framework developed by Raymond E. Miles and Charles C. Snow in the 1970s. </a:t>
            </a:r>
          </a:p>
          <a:p>
            <a:pPr marL="285750" indent="-285750">
              <a:spcAft>
                <a:spcPts val="700"/>
              </a:spcAft>
              <a:buFont typeface="Arial" panose="020B0604020202020204" pitchFamily="34" charset="0"/>
              <a:buChar char="•"/>
            </a:pPr>
            <a:r>
              <a:rPr lang="en-IE" sz="1700" dirty="0"/>
              <a:t>It classifies organizations into four strategic types based on their approach to dealing with and adapting to the external business environment. </a:t>
            </a:r>
          </a:p>
          <a:p>
            <a:pPr marL="285750" indent="-285750">
              <a:spcAft>
                <a:spcPts val="700"/>
              </a:spcAft>
              <a:buFont typeface="Arial" panose="020B0604020202020204" pitchFamily="34" charset="0"/>
              <a:buChar char="•"/>
            </a:pPr>
            <a:r>
              <a:rPr lang="en-IE" sz="1700" dirty="0"/>
              <a:t>In the context of the Miles and Snow Strategy Typology, "exploration" refers to an organization's willingness and ability to actively search for new opportunities, markets, technologies, and innovative strategies to gain a competitive advantage. It involves being proactive, innovative, and open to changes and new ventures </a:t>
            </a:r>
          </a:p>
          <a:p>
            <a:pPr marL="285750" indent="-285750">
              <a:spcAft>
                <a:spcPts val="700"/>
              </a:spcAft>
              <a:buFont typeface="Arial" panose="020B0604020202020204" pitchFamily="34" charset="0"/>
              <a:buChar char="•"/>
            </a:pPr>
            <a:r>
              <a:rPr lang="en-IE" sz="1700" dirty="0"/>
              <a:t>This typology helps businesses understand their strategic orientation and responses to market dynamics. </a:t>
            </a:r>
          </a:p>
        </p:txBody>
      </p:sp>
      <p:pic>
        <p:nvPicPr>
          <p:cNvPr id="15" name="Picture 14">
            <a:extLst>
              <a:ext uri="{FF2B5EF4-FFF2-40B4-BE49-F238E27FC236}">
                <a16:creationId xmlns:a16="http://schemas.microsoft.com/office/drawing/2014/main" id="{13979B9A-87C2-41C5-8119-62B98A709052}"/>
              </a:ext>
            </a:extLst>
          </p:cNvPr>
          <p:cNvPicPr>
            <a:picLocks noChangeAspect="1"/>
          </p:cNvPicPr>
          <p:nvPr/>
        </p:nvPicPr>
        <p:blipFill>
          <a:blip r:embed="rId2"/>
          <a:stretch>
            <a:fillRect/>
          </a:stretch>
        </p:blipFill>
        <p:spPr>
          <a:xfrm>
            <a:off x="4151459" y="3501821"/>
            <a:ext cx="3833192" cy="2499577"/>
          </a:xfrm>
          <a:prstGeom prst="rect">
            <a:avLst/>
          </a:prstGeom>
        </p:spPr>
      </p:pic>
      <p:sp>
        <p:nvSpPr>
          <p:cNvPr id="11" name="Rectangle 10">
            <a:extLst>
              <a:ext uri="{FF2B5EF4-FFF2-40B4-BE49-F238E27FC236}">
                <a16:creationId xmlns:a16="http://schemas.microsoft.com/office/drawing/2014/main" id="{848F54C9-26E2-426D-9484-4049607857AC}"/>
              </a:ext>
            </a:extLst>
          </p:cNvPr>
          <p:cNvSpPr/>
          <p:nvPr/>
        </p:nvSpPr>
        <p:spPr>
          <a:xfrm>
            <a:off x="1014556" y="3760588"/>
            <a:ext cx="6096000" cy="1836400"/>
          </a:xfrm>
          <a:prstGeom prst="rect">
            <a:avLst/>
          </a:prstGeom>
        </p:spPr>
        <p:txBody>
          <a:bodyPr>
            <a:spAutoFit/>
          </a:bodyPr>
          <a:lstStyle/>
          <a:p>
            <a:pPr>
              <a:spcAft>
                <a:spcPts val="700"/>
              </a:spcAft>
            </a:pPr>
            <a:r>
              <a:rPr lang="en-IE" dirty="0"/>
              <a:t>The four strategic types are:</a:t>
            </a:r>
          </a:p>
          <a:p>
            <a:pPr marL="342900" indent="-342900">
              <a:spcAft>
                <a:spcPts val="700"/>
              </a:spcAft>
              <a:buFont typeface="+mj-lt"/>
              <a:buAutoNum type="arabicPeriod"/>
            </a:pPr>
            <a:r>
              <a:rPr lang="en-IE" dirty="0"/>
              <a:t>Defender</a:t>
            </a:r>
          </a:p>
          <a:p>
            <a:pPr marL="342900" indent="-342900">
              <a:spcAft>
                <a:spcPts val="700"/>
              </a:spcAft>
              <a:buFont typeface="+mj-lt"/>
              <a:buAutoNum type="arabicPeriod"/>
            </a:pPr>
            <a:r>
              <a:rPr lang="en-IE" dirty="0"/>
              <a:t>Analyzer</a:t>
            </a:r>
          </a:p>
          <a:p>
            <a:pPr marL="342900" indent="-342900">
              <a:spcAft>
                <a:spcPts val="700"/>
              </a:spcAft>
              <a:buFont typeface="+mj-lt"/>
              <a:buAutoNum type="arabicPeriod"/>
            </a:pPr>
            <a:r>
              <a:rPr lang="en-IE" dirty="0"/>
              <a:t>Reactor </a:t>
            </a:r>
          </a:p>
          <a:p>
            <a:pPr marL="342900" indent="-342900">
              <a:spcAft>
                <a:spcPts val="700"/>
              </a:spcAft>
              <a:buFont typeface="+mj-lt"/>
              <a:buAutoNum type="arabicPeriod"/>
            </a:pPr>
            <a:r>
              <a:rPr lang="en-IE" dirty="0"/>
              <a:t>Prospector</a:t>
            </a:r>
            <a:endParaRPr lang="en-US" dirty="0"/>
          </a:p>
        </p:txBody>
      </p:sp>
    </p:spTree>
    <p:extLst>
      <p:ext uri="{BB962C8B-B14F-4D97-AF65-F5344CB8AC3E}">
        <p14:creationId xmlns:p14="http://schemas.microsoft.com/office/powerpoint/2010/main" val="20027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680280"/>
            <a:ext cx="7732369" cy="4426853"/>
          </a:xfrm>
          <a:prstGeom prst="rect">
            <a:avLst/>
          </a:prstGeom>
        </p:spPr>
        <p:txBody>
          <a:bodyPr wrap="square">
            <a:spAutoFit/>
          </a:bodyPr>
          <a:lstStyle/>
          <a:p>
            <a:pPr>
              <a:spcAft>
                <a:spcPts val="700"/>
              </a:spcAft>
            </a:pPr>
            <a:r>
              <a:rPr lang="en-US" b="1" dirty="0"/>
              <a:t>Miles and Snow Strategy Typology: Defender</a:t>
            </a:r>
          </a:p>
          <a:p>
            <a:r>
              <a:rPr lang="en-IE" b="1" dirty="0"/>
              <a:t>Characteristics:</a:t>
            </a:r>
            <a:endParaRPr lang="en-IE" dirty="0"/>
          </a:p>
          <a:p>
            <a:pPr marL="742950" lvl="1" indent="-285750">
              <a:buFont typeface="Arial" panose="020B0604020202020204" pitchFamily="34" charset="0"/>
              <a:buChar char="•"/>
            </a:pPr>
            <a:r>
              <a:rPr lang="en-IE" dirty="0"/>
              <a:t>Maintains a stable and secure market position.</a:t>
            </a:r>
          </a:p>
          <a:p>
            <a:pPr marL="742950" lvl="1" indent="-285750">
              <a:buFont typeface="Arial" panose="020B0604020202020204" pitchFamily="34" charset="0"/>
              <a:buChar char="•"/>
            </a:pPr>
            <a:r>
              <a:rPr lang="en-IE" dirty="0"/>
              <a:t>Focuses on efficiency, cost control, and operational excellence.</a:t>
            </a:r>
          </a:p>
          <a:p>
            <a:pPr marL="742950" lvl="1" indent="-285750">
              <a:buFont typeface="Arial" panose="020B0604020202020204" pitchFamily="34" charset="0"/>
              <a:buChar char="•"/>
            </a:pPr>
            <a:r>
              <a:rPr lang="en-IE" dirty="0"/>
              <a:t>Defends its existing market share against competitors.</a:t>
            </a:r>
          </a:p>
          <a:p>
            <a:r>
              <a:rPr lang="en-IE" b="1" dirty="0"/>
              <a:t>Strategic Approach:</a:t>
            </a:r>
            <a:endParaRPr lang="en-IE" dirty="0"/>
          </a:p>
          <a:p>
            <a:pPr marL="742950" lvl="1" indent="-285750">
              <a:buFont typeface="Arial" panose="020B0604020202020204" pitchFamily="34" charset="0"/>
              <a:buChar char="•"/>
            </a:pPr>
            <a:r>
              <a:rPr lang="en-IE" dirty="0"/>
              <a:t>Concentrates on a narrow market segment or product line.</a:t>
            </a:r>
          </a:p>
          <a:p>
            <a:pPr marL="742950" lvl="1" indent="-285750">
              <a:buFont typeface="Arial" panose="020B0604020202020204" pitchFamily="34" charset="0"/>
              <a:buChar char="•"/>
            </a:pPr>
            <a:r>
              <a:rPr lang="en-IE" dirty="0"/>
              <a:t>Efficiently produces and delivers existing products or services.</a:t>
            </a:r>
          </a:p>
          <a:p>
            <a:pPr marL="742950" lvl="1" indent="-285750">
              <a:buFont typeface="Arial" panose="020B0604020202020204" pitchFamily="34" charset="0"/>
              <a:buChar char="•"/>
            </a:pPr>
            <a:r>
              <a:rPr lang="en-IE" dirty="0"/>
              <a:t>Protects its market position through brand loyalty, cost leadership, and quality.</a:t>
            </a:r>
          </a:p>
          <a:p>
            <a:r>
              <a:rPr lang="en-IE" b="1" dirty="0"/>
              <a:t>Example:</a:t>
            </a:r>
            <a:endParaRPr lang="en-IE" dirty="0"/>
          </a:p>
          <a:p>
            <a:pPr marL="742950" lvl="1" indent="-285750">
              <a:buFont typeface="Arial" panose="020B0604020202020204" pitchFamily="34" charset="0"/>
              <a:buChar char="•"/>
            </a:pPr>
            <a:r>
              <a:rPr lang="en-IE" dirty="0"/>
              <a:t>Utility companies often adopt a defender strategy, maintaining a stable market presence and focusing on operational efficiency.</a:t>
            </a:r>
          </a:p>
          <a:p>
            <a:pPr>
              <a:spcAft>
                <a:spcPts val="700"/>
              </a:spcAft>
            </a:pPr>
            <a:endParaRPr lang="en-US" b="1" dirty="0"/>
          </a:p>
          <a:p>
            <a:pPr>
              <a:spcAft>
                <a:spcPts val="700"/>
              </a:spcAft>
            </a:pPr>
            <a:endParaRPr lang="en-US" dirty="0"/>
          </a:p>
        </p:txBody>
      </p:sp>
      <p:pic>
        <p:nvPicPr>
          <p:cNvPr id="15" name="Picture 14">
            <a:extLst>
              <a:ext uri="{FF2B5EF4-FFF2-40B4-BE49-F238E27FC236}">
                <a16:creationId xmlns:a16="http://schemas.microsoft.com/office/drawing/2014/main" id="{13979B9A-87C2-41C5-8119-62B98A709052}"/>
              </a:ext>
            </a:extLst>
          </p:cNvPr>
          <p:cNvPicPr>
            <a:picLocks noChangeAspect="1"/>
          </p:cNvPicPr>
          <p:nvPr/>
        </p:nvPicPr>
        <p:blipFill>
          <a:blip r:embed="rId2"/>
          <a:stretch>
            <a:fillRect/>
          </a:stretch>
        </p:blipFill>
        <p:spPr>
          <a:xfrm>
            <a:off x="8138845" y="678884"/>
            <a:ext cx="3833192" cy="2499577"/>
          </a:xfrm>
          <a:prstGeom prst="rect">
            <a:avLst/>
          </a:prstGeom>
        </p:spPr>
      </p:pic>
      <p:sp>
        <p:nvSpPr>
          <p:cNvPr id="5" name="Rectangle 4">
            <a:extLst>
              <a:ext uri="{FF2B5EF4-FFF2-40B4-BE49-F238E27FC236}">
                <a16:creationId xmlns:a16="http://schemas.microsoft.com/office/drawing/2014/main" id="{02EF1EAF-E059-4201-9DE6-18C32913E7D4}"/>
              </a:ext>
            </a:extLst>
          </p:cNvPr>
          <p:cNvSpPr/>
          <p:nvPr/>
        </p:nvSpPr>
        <p:spPr>
          <a:xfrm>
            <a:off x="9133842" y="3055350"/>
            <a:ext cx="1697901" cy="246221"/>
          </a:xfrm>
          <a:prstGeom prst="rect">
            <a:avLst/>
          </a:prstGeom>
        </p:spPr>
        <p:txBody>
          <a:bodyPr wrap="none">
            <a:spAutoFit/>
          </a:bodyPr>
          <a:lstStyle/>
          <a:p>
            <a:r>
              <a:rPr lang="en-IE" sz="1000" dirty="0"/>
              <a:t>Image Source: Drawn in Visio</a:t>
            </a:r>
          </a:p>
        </p:txBody>
      </p:sp>
    </p:spTree>
    <p:extLst>
      <p:ext uri="{BB962C8B-B14F-4D97-AF65-F5344CB8AC3E}">
        <p14:creationId xmlns:p14="http://schemas.microsoft.com/office/powerpoint/2010/main" val="319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680280"/>
            <a:ext cx="7732369" cy="4614084"/>
          </a:xfrm>
          <a:prstGeom prst="rect">
            <a:avLst/>
          </a:prstGeom>
        </p:spPr>
        <p:txBody>
          <a:bodyPr wrap="square">
            <a:spAutoFit/>
          </a:bodyPr>
          <a:lstStyle/>
          <a:p>
            <a:pPr>
              <a:spcAft>
                <a:spcPts val="700"/>
              </a:spcAft>
            </a:pPr>
            <a:r>
              <a:rPr lang="en-US" b="1" dirty="0"/>
              <a:t>Miles and Snow Strategy Typology: Analyzer</a:t>
            </a:r>
          </a:p>
          <a:p>
            <a:r>
              <a:rPr lang="en-IE" b="1" dirty="0"/>
              <a:t>Characteristics:</a:t>
            </a:r>
            <a:endParaRPr lang="en-IE" dirty="0"/>
          </a:p>
          <a:p>
            <a:pPr marL="742950" lvl="1" indent="-285750">
              <a:buFont typeface="Arial" panose="020B0604020202020204" pitchFamily="34" charset="0"/>
              <a:buChar char="•"/>
            </a:pPr>
            <a:r>
              <a:rPr lang="en-IE" dirty="0"/>
              <a:t>Balances elements of both prospectors and defenders.</a:t>
            </a:r>
          </a:p>
          <a:p>
            <a:pPr marL="742950" lvl="1" indent="-285750">
              <a:buFont typeface="Arial" panose="020B0604020202020204" pitchFamily="34" charset="0"/>
              <a:buChar char="•"/>
            </a:pPr>
            <a:r>
              <a:rPr lang="en-IE" dirty="0"/>
              <a:t>Adopts a moderate level of risk-taking and innovation while also maintaining stability in the existing market.</a:t>
            </a:r>
          </a:p>
          <a:p>
            <a:pPr marL="742950" lvl="1" indent="-285750">
              <a:buFont typeface="Arial" panose="020B0604020202020204" pitchFamily="34" charset="0"/>
              <a:buChar char="•"/>
            </a:pPr>
            <a:r>
              <a:rPr lang="en-IE" dirty="0"/>
              <a:t>Watches and imitates successful innovations from prospectors.</a:t>
            </a:r>
          </a:p>
          <a:p>
            <a:r>
              <a:rPr lang="en-IE" b="1" dirty="0"/>
              <a:t>Strategic Approach:</a:t>
            </a:r>
            <a:endParaRPr lang="en-IE" dirty="0"/>
          </a:p>
          <a:p>
            <a:pPr marL="742950" lvl="1" indent="-285750">
              <a:buFont typeface="Arial" panose="020B0604020202020204" pitchFamily="34" charset="0"/>
              <a:buChar char="•"/>
            </a:pPr>
            <a:r>
              <a:rPr lang="en-IE" dirty="0"/>
              <a:t>Focuses on improving and expanding existing products or services.</a:t>
            </a:r>
          </a:p>
          <a:p>
            <a:pPr marL="742950" lvl="1" indent="-285750">
              <a:buFont typeface="Arial" panose="020B0604020202020204" pitchFamily="34" charset="0"/>
              <a:buChar char="•"/>
            </a:pPr>
            <a:r>
              <a:rPr lang="en-IE" dirty="0"/>
              <a:t>Maintains a presence in established markets while exploring new opportunities cautiously.</a:t>
            </a:r>
          </a:p>
          <a:p>
            <a:pPr marL="742950" lvl="1" indent="-285750">
              <a:buFont typeface="Arial" panose="020B0604020202020204" pitchFamily="34" charset="0"/>
              <a:buChar char="•"/>
            </a:pPr>
            <a:r>
              <a:rPr lang="en-IE" dirty="0"/>
              <a:t>Watches and adopts successful strategies of prospectors to stay competitive.</a:t>
            </a:r>
          </a:p>
          <a:p>
            <a:r>
              <a:rPr lang="en-IE" b="1" dirty="0"/>
              <a:t>Example:</a:t>
            </a:r>
            <a:endParaRPr lang="en-IE" dirty="0"/>
          </a:p>
          <a:p>
            <a:pPr marL="742950" lvl="1" indent="-285750">
              <a:buFont typeface="Arial" panose="020B0604020202020204" pitchFamily="34" charset="0"/>
              <a:buChar char="•"/>
            </a:pPr>
            <a:r>
              <a:rPr lang="en-IE" dirty="0"/>
              <a:t>Large retail chains that maintain a stronghold in their core markets while cautiously expanding into emerging markets and e-commerce</a:t>
            </a:r>
          </a:p>
          <a:p>
            <a:pPr>
              <a:spcAft>
                <a:spcPts val="700"/>
              </a:spcAft>
            </a:pPr>
            <a:endParaRPr lang="en-US" dirty="0"/>
          </a:p>
        </p:txBody>
      </p:sp>
      <p:pic>
        <p:nvPicPr>
          <p:cNvPr id="9" name="Picture 8">
            <a:extLst>
              <a:ext uri="{FF2B5EF4-FFF2-40B4-BE49-F238E27FC236}">
                <a16:creationId xmlns:a16="http://schemas.microsoft.com/office/drawing/2014/main" id="{CB2DF520-E521-4A7E-8977-00C81CA0E719}"/>
              </a:ext>
            </a:extLst>
          </p:cNvPr>
          <p:cNvPicPr>
            <a:picLocks noChangeAspect="1"/>
          </p:cNvPicPr>
          <p:nvPr/>
        </p:nvPicPr>
        <p:blipFill>
          <a:blip r:embed="rId2"/>
          <a:stretch>
            <a:fillRect/>
          </a:stretch>
        </p:blipFill>
        <p:spPr>
          <a:xfrm>
            <a:off x="8138845" y="678884"/>
            <a:ext cx="3833192" cy="2499577"/>
          </a:xfrm>
          <a:prstGeom prst="rect">
            <a:avLst/>
          </a:prstGeom>
        </p:spPr>
      </p:pic>
      <p:sp>
        <p:nvSpPr>
          <p:cNvPr id="10" name="Rectangle 9">
            <a:extLst>
              <a:ext uri="{FF2B5EF4-FFF2-40B4-BE49-F238E27FC236}">
                <a16:creationId xmlns:a16="http://schemas.microsoft.com/office/drawing/2014/main" id="{D22F9426-1B3C-4973-ADFE-982FF8B3C010}"/>
              </a:ext>
            </a:extLst>
          </p:cNvPr>
          <p:cNvSpPr/>
          <p:nvPr/>
        </p:nvSpPr>
        <p:spPr>
          <a:xfrm>
            <a:off x="9133842" y="3055350"/>
            <a:ext cx="1697901" cy="246221"/>
          </a:xfrm>
          <a:prstGeom prst="rect">
            <a:avLst/>
          </a:prstGeom>
        </p:spPr>
        <p:txBody>
          <a:bodyPr wrap="none">
            <a:spAutoFit/>
          </a:bodyPr>
          <a:lstStyle/>
          <a:p>
            <a:r>
              <a:rPr lang="en-IE" sz="1000" dirty="0"/>
              <a:t>Image Source: Drawn in Visio</a:t>
            </a:r>
          </a:p>
        </p:txBody>
      </p:sp>
    </p:spTree>
    <p:extLst>
      <p:ext uri="{BB962C8B-B14F-4D97-AF65-F5344CB8AC3E}">
        <p14:creationId xmlns:p14="http://schemas.microsoft.com/office/powerpoint/2010/main" val="184088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680280"/>
            <a:ext cx="7732369" cy="4891083"/>
          </a:xfrm>
          <a:prstGeom prst="rect">
            <a:avLst/>
          </a:prstGeom>
        </p:spPr>
        <p:txBody>
          <a:bodyPr wrap="square">
            <a:spAutoFit/>
          </a:bodyPr>
          <a:lstStyle/>
          <a:p>
            <a:pPr>
              <a:spcAft>
                <a:spcPts val="700"/>
              </a:spcAft>
            </a:pPr>
            <a:r>
              <a:rPr lang="en-US" b="1" dirty="0"/>
              <a:t>Miles and Snow Strategy Typology: Reactor</a:t>
            </a:r>
          </a:p>
          <a:p>
            <a:r>
              <a:rPr lang="en-IE" b="1" dirty="0"/>
              <a:t>Characteristics:</a:t>
            </a:r>
            <a:endParaRPr lang="en-IE" dirty="0"/>
          </a:p>
          <a:p>
            <a:pPr marL="742950" lvl="1" indent="-285750">
              <a:buFont typeface="Arial" panose="020B0604020202020204" pitchFamily="34" charset="0"/>
              <a:buChar char="•"/>
            </a:pPr>
            <a:r>
              <a:rPr lang="en-IE" dirty="0"/>
              <a:t>Lacks a consistent and coherent strategic approach.</a:t>
            </a:r>
          </a:p>
          <a:p>
            <a:pPr marL="742950" lvl="1" indent="-285750">
              <a:buFont typeface="Arial" panose="020B0604020202020204" pitchFamily="34" charset="0"/>
              <a:buChar char="•"/>
            </a:pPr>
            <a:r>
              <a:rPr lang="en-IE" dirty="0"/>
              <a:t>Reacts to environmental changes rather than proactively shaping its strategy.</a:t>
            </a:r>
          </a:p>
          <a:p>
            <a:pPr marL="742950" lvl="1" indent="-285750">
              <a:buFont typeface="Arial" panose="020B0604020202020204" pitchFamily="34" charset="0"/>
              <a:buChar char="•"/>
            </a:pPr>
            <a:r>
              <a:rPr lang="en-IE" dirty="0"/>
              <a:t>Often changes strategies abruptly in response to crises or competitive pressures.</a:t>
            </a:r>
          </a:p>
          <a:p>
            <a:r>
              <a:rPr lang="en-IE" b="1" dirty="0"/>
              <a:t>Strategic Approach:</a:t>
            </a:r>
            <a:endParaRPr lang="en-IE" dirty="0"/>
          </a:p>
          <a:p>
            <a:pPr marL="742950" lvl="1" indent="-285750">
              <a:buFont typeface="Arial" panose="020B0604020202020204" pitchFamily="34" charset="0"/>
              <a:buChar char="•"/>
            </a:pPr>
            <a:r>
              <a:rPr lang="en-IE" dirty="0"/>
              <a:t>Lacks a clear, defined strategy and long-term direction.</a:t>
            </a:r>
          </a:p>
          <a:p>
            <a:pPr marL="742950" lvl="1" indent="-285750">
              <a:buFont typeface="Arial" panose="020B0604020202020204" pitchFamily="34" charset="0"/>
              <a:buChar char="•"/>
            </a:pPr>
            <a:r>
              <a:rPr lang="en-IE" dirty="0"/>
              <a:t>Tends to be disorganized and fragmented in its responses to market changes.</a:t>
            </a:r>
          </a:p>
          <a:p>
            <a:pPr marL="742950" lvl="1" indent="-285750">
              <a:buFont typeface="Arial" panose="020B0604020202020204" pitchFamily="34" charset="0"/>
              <a:buChar char="•"/>
            </a:pPr>
            <a:r>
              <a:rPr lang="en-IE" dirty="0"/>
              <a:t>Struggles to maintain stability and competitive positioning due to inconsistent reactions.</a:t>
            </a:r>
          </a:p>
          <a:p>
            <a:r>
              <a:rPr lang="en-IE" b="1" dirty="0"/>
              <a:t>Example:</a:t>
            </a:r>
            <a:endParaRPr lang="en-IE" dirty="0"/>
          </a:p>
          <a:p>
            <a:pPr marL="742950" lvl="1" indent="-285750">
              <a:buFont typeface="Arial" panose="020B0604020202020204" pitchFamily="34" charset="0"/>
              <a:buChar char="•"/>
            </a:pPr>
            <a:r>
              <a:rPr lang="en-IE" dirty="0"/>
              <a:t>Small and struggling businesses that lack a clear strategic direction and frequently change their business approach based on external influences.</a:t>
            </a:r>
          </a:p>
          <a:p>
            <a:pPr>
              <a:spcAft>
                <a:spcPts val="700"/>
              </a:spcAft>
            </a:pPr>
            <a:endParaRPr lang="en-US" dirty="0"/>
          </a:p>
        </p:txBody>
      </p:sp>
      <p:pic>
        <p:nvPicPr>
          <p:cNvPr id="5" name="Picture 4">
            <a:extLst>
              <a:ext uri="{FF2B5EF4-FFF2-40B4-BE49-F238E27FC236}">
                <a16:creationId xmlns:a16="http://schemas.microsoft.com/office/drawing/2014/main" id="{0669D46C-5253-4687-9FF3-1A798B7FF0EA}"/>
              </a:ext>
            </a:extLst>
          </p:cNvPr>
          <p:cNvPicPr>
            <a:picLocks noChangeAspect="1"/>
          </p:cNvPicPr>
          <p:nvPr/>
        </p:nvPicPr>
        <p:blipFill>
          <a:blip r:embed="rId2"/>
          <a:stretch>
            <a:fillRect/>
          </a:stretch>
        </p:blipFill>
        <p:spPr>
          <a:xfrm>
            <a:off x="8138845" y="678884"/>
            <a:ext cx="3833192" cy="2499577"/>
          </a:xfrm>
          <a:prstGeom prst="rect">
            <a:avLst/>
          </a:prstGeom>
        </p:spPr>
      </p:pic>
      <p:sp>
        <p:nvSpPr>
          <p:cNvPr id="7" name="Rectangle 6">
            <a:extLst>
              <a:ext uri="{FF2B5EF4-FFF2-40B4-BE49-F238E27FC236}">
                <a16:creationId xmlns:a16="http://schemas.microsoft.com/office/drawing/2014/main" id="{05021D2A-5EAD-49E8-B621-414DCA5B4C2E}"/>
              </a:ext>
            </a:extLst>
          </p:cNvPr>
          <p:cNvSpPr/>
          <p:nvPr/>
        </p:nvSpPr>
        <p:spPr>
          <a:xfrm>
            <a:off x="9133842" y="3055350"/>
            <a:ext cx="1697901" cy="246221"/>
          </a:xfrm>
          <a:prstGeom prst="rect">
            <a:avLst/>
          </a:prstGeom>
        </p:spPr>
        <p:txBody>
          <a:bodyPr wrap="none">
            <a:spAutoFit/>
          </a:bodyPr>
          <a:lstStyle/>
          <a:p>
            <a:r>
              <a:rPr lang="en-IE" sz="1000" dirty="0"/>
              <a:t>Image Source: Drawn in Visio</a:t>
            </a:r>
          </a:p>
        </p:txBody>
      </p:sp>
    </p:spTree>
    <p:extLst>
      <p:ext uri="{BB962C8B-B14F-4D97-AF65-F5344CB8AC3E}">
        <p14:creationId xmlns:p14="http://schemas.microsoft.com/office/powerpoint/2010/main" val="103309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Two Frameworks for Selecting Strategy and Design</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680280"/>
            <a:ext cx="7732369" cy="4337085"/>
          </a:xfrm>
          <a:prstGeom prst="rect">
            <a:avLst/>
          </a:prstGeom>
        </p:spPr>
        <p:txBody>
          <a:bodyPr wrap="square">
            <a:spAutoFit/>
          </a:bodyPr>
          <a:lstStyle/>
          <a:p>
            <a:pPr>
              <a:spcAft>
                <a:spcPts val="700"/>
              </a:spcAft>
            </a:pPr>
            <a:r>
              <a:rPr lang="en-US" b="1" dirty="0"/>
              <a:t>Miles and Snow Strategy Typology: Prospector</a:t>
            </a:r>
          </a:p>
          <a:p>
            <a:r>
              <a:rPr lang="en-IE" b="1" dirty="0"/>
              <a:t>Characteristics:</a:t>
            </a:r>
            <a:endParaRPr lang="en-IE" dirty="0"/>
          </a:p>
          <a:p>
            <a:pPr marL="742950" lvl="1" indent="-285750">
              <a:buFont typeface="Arial" panose="020B0604020202020204" pitchFamily="34" charset="0"/>
              <a:buChar char="•"/>
            </a:pPr>
            <a:r>
              <a:rPr lang="en-IE" dirty="0"/>
              <a:t>Innovative and risk-taking approach.</a:t>
            </a:r>
          </a:p>
          <a:p>
            <a:pPr marL="742950" lvl="1" indent="-285750">
              <a:buFont typeface="Arial" panose="020B0604020202020204" pitchFamily="34" charset="0"/>
              <a:buChar char="•"/>
            </a:pPr>
            <a:r>
              <a:rPr lang="en-IE" dirty="0"/>
              <a:t>Focuses on market opportunities and growth.</a:t>
            </a:r>
          </a:p>
          <a:p>
            <a:pPr marL="742950" lvl="1" indent="-285750">
              <a:buFont typeface="Arial" panose="020B0604020202020204" pitchFamily="34" charset="0"/>
              <a:buChar char="•"/>
            </a:pPr>
            <a:r>
              <a:rPr lang="en-IE" dirty="0"/>
              <a:t>Continuously seeks new markets, products, and technologies.</a:t>
            </a:r>
          </a:p>
          <a:p>
            <a:pPr marL="742950" lvl="1" indent="-285750">
              <a:buFont typeface="Arial" panose="020B0604020202020204" pitchFamily="34" charset="0"/>
              <a:buChar char="•"/>
            </a:pPr>
            <a:endParaRPr lang="en-IE" dirty="0"/>
          </a:p>
          <a:p>
            <a:r>
              <a:rPr lang="en-IE" b="1" dirty="0"/>
              <a:t>Strategic Approach:</a:t>
            </a:r>
            <a:endParaRPr lang="en-IE" dirty="0"/>
          </a:p>
          <a:p>
            <a:pPr marL="742950" lvl="1" indent="-285750">
              <a:buFont typeface="Arial" panose="020B0604020202020204" pitchFamily="34" charset="0"/>
              <a:buChar char="•"/>
            </a:pPr>
            <a:r>
              <a:rPr lang="en-IE" dirty="0"/>
              <a:t>Emphasizes flexibility, adaptability, and innovation.</a:t>
            </a:r>
          </a:p>
          <a:p>
            <a:pPr marL="742950" lvl="1" indent="-285750">
              <a:buFont typeface="Arial" panose="020B0604020202020204" pitchFamily="34" charset="0"/>
              <a:buChar char="•"/>
            </a:pPr>
            <a:r>
              <a:rPr lang="en-IE" dirty="0"/>
              <a:t>Proactively explores and exploits new markets and product niches.</a:t>
            </a:r>
          </a:p>
          <a:p>
            <a:pPr marL="742950" lvl="1" indent="-285750">
              <a:buFont typeface="Arial" panose="020B0604020202020204" pitchFamily="34" charset="0"/>
              <a:buChar char="•"/>
            </a:pPr>
            <a:r>
              <a:rPr lang="en-IE" dirty="0"/>
              <a:t>Constantly searches for new opportunities to stay ahead of competitors.</a:t>
            </a:r>
          </a:p>
          <a:p>
            <a:pPr marL="742950" lvl="1" indent="-285750">
              <a:buFont typeface="Arial" panose="020B0604020202020204" pitchFamily="34" charset="0"/>
              <a:buChar char="•"/>
            </a:pPr>
            <a:endParaRPr lang="en-IE" dirty="0"/>
          </a:p>
          <a:p>
            <a:r>
              <a:rPr lang="en-IE" b="1" dirty="0"/>
              <a:t>Example:</a:t>
            </a:r>
            <a:endParaRPr lang="en-IE" dirty="0"/>
          </a:p>
          <a:p>
            <a:pPr marL="742950" lvl="1" indent="-285750">
              <a:buFont typeface="Arial" panose="020B0604020202020204" pitchFamily="34" charset="0"/>
              <a:buChar char="•"/>
            </a:pPr>
            <a:r>
              <a:rPr lang="en-IE" dirty="0"/>
              <a:t>Technology companies frequently fall into this category as they constantly innovate and explore new markets and technologies.</a:t>
            </a:r>
          </a:p>
          <a:p>
            <a:pPr>
              <a:spcAft>
                <a:spcPts val="700"/>
              </a:spcAft>
            </a:pPr>
            <a:endParaRPr lang="en-US" dirty="0"/>
          </a:p>
        </p:txBody>
      </p:sp>
      <p:pic>
        <p:nvPicPr>
          <p:cNvPr id="8" name="Picture 7">
            <a:extLst>
              <a:ext uri="{FF2B5EF4-FFF2-40B4-BE49-F238E27FC236}">
                <a16:creationId xmlns:a16="http://schemas.microsoft.com/office/drawing/2014/main" id="{91C5270E-C095-465D-9F08-5E1528D10852}"/>
              </a:ext>
            </a:extLst>
          </p:cNvPr>
          <p:cNvPicPr>
            <a:picLocks noChangeAspect="1"/>
          </p:cNvPicPr>
          <p:nvPr/>
        </p:nvPicPr>
        <p:blipFill>
          <a:blip r:embed="rId2"/>
          <a:stretch>
            <a:fillRect/>
          </a:stretch>
        </p:blipFill>
        <p:spPr>
          <a:xfrm>
            <a:off x="8138845" y="678884"/>
            <a:ext cx="3833192" cy="2499577"/>
          </a:xfrm>
          <a:prstGeom prst="rect">
            <a:avLst/>
          </a:prstGeom>
        </p:spPr>
      </p:pic>
      <p:sp>
        <p:nvSpPr>
          <p:cNvPr id="9" name="Rectangle 8">
            <a:extLst>
              <a:ext uri="{FF2B5EF4-FFF2-40B4-BE49-F238E27FC236}">
                <a16:creationId xmlns:a16="http://schemas.microsoft.com/office/drawing/2014/main" id="{B55B16E3-E396-4DD1-9E9A-813AD13E0456}"/>
              </a:ext>
            </a:extLst>
          </p:cNvPr>
          <p:cNvSpPr/>
          <p:nvPr/>
        </p:nvSpPr>
        <p:spPr>
          <a:xfrm>
            <a:off x="9133842" y="3055350"/>
            <a:ext cx="1697901" cy="246221"/>
          </a:xfrm>
          <a:prstGeom prst="rect">
            <a:avLst/>
          </a:prstGeom>
        </p:spPr>
        <p:txBody>
          <a:bodyPr wrap="none">
            <a:spAutoFit/>
          </a:bodyPr>
          <a:lstStyle/>
          <a:p>
            <a:r>
              <a:rPr lang="en-IE" sz="1000" dirty="0"/>
              <a:t>Image Source: Drawn in Visio</a:t>
            </a:r>
          </a:p>
        </p:txBody>
      </p:sp>
    </p:spTree>
    <p:extLst>
      <p:ext uri="{BB962C8B-B14F-4D97-AF65-F5344CB8AC3E}">
        <p14:creationId xmlns:p14="http://schemas.microsoft.com/office/powerpoint/2010/main" val="7377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Key similarities and differences in Strategies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14986" y="1004941"/>
            <a:ext cx="11132517" cy="4891083"/>
          </a:xfrm>
          <a:prstGeom prst="rect">
            <a:avLst/>
          </a:prstGeom>
        </p:spPr>
        <p:txBody>
          <a:bodyPr wrap="square">
            <a:spAutoFit/>
          </a:bodyPr>
          <a:lstStyle/>
          <a:p>
            <a:pPr>
              <a:spcAft>
                <a:spcPts val="700"/>
              </a:spcAft>
            </a:pPr>
            <a:r>
              <a:rPr lang="en-IE" dirty="0"/>
              <a:t>Porter's Strategy Model and the Miles and Snow's Strategy Typology are both strategic management frameworks that provide insights into how businesses can gain a competitive advantage. While they share the goal of achieving a competitive edge, they have distinct approaches and focus areas. </a:t>
            </a:r>
          </a:p>
          <a:p>
            <a:r>
              <a:rPr lang="en-IE" b="1" dirty="0"/>
              <a:t>Similarities:</a:t>
            </a:r>
          </a:p>
          <a:p>
            <a:r>
              <a:rPr lang="en-IE" b="1" dirty="0"/>
              <a:t>Competitive Advantage:</a:t>
            </a:r>
            <a:endParaRPr lang="en-IE" dirty="0"/>
          </a:p>
          <a:p>
            <a:pPr marL="742950" lvl="1" indent="-285750">
              <a:buFont typeface="Arial" panose="020B0604020202020204" pitchFamily="34" charset="0"/>
              <a:buChar char="•"/>
            </a:pPr>
            <a:r>
              <a:rPr lang="en-IE" dirty="0"/>
              <a:t>Both models are centred around achieving a competitive advantage in the industry.</a:t>
            </a:r>
          </a:p>
          <a:p>
            <a:pPr marL="742950" lvl="1" indent="-285750">
              <a:buFont typeface="Arial" panose="020B0604020202020204" pitchFamily="34" charset="0"/>
              <a:buChar char="•"/>
            </a:pPr>
            <a:r>
              <a:rPr lang="en-IE" dirty="0"/>
              <a:t>They emphasize the importance of strategic choices and actions to outperform competitors and succeed in the market.</a:t>
            </a:r>
          </a:p>
          <a:p>
            <a:r>
              <a:rPr lang="en-IE" b="1" dirty="0"/>
              <a:t>Strategic Planning:</a:t>
            </a:r>
            <a:endParaRPr lang="en-IE" dirty="0"/>
          </a:p>
          <a:p>
            <a:pPr marL="742950" lvl="1" indent="-285750">
              <a:buFont typeface="Arial" panose="020B0604020202020204" pitchFamily="34" charset="0"/>
              <a:buChar char="•"/>
            </a:pPr>
            <a:r>
              <a:rPr lang="en-IE" dirty="0"/>
              <a:t>Both models are frameworks for strategic planning and decision-making within organizations.</a:t>
            </a:r>
          </a:p>
          <a:p>
            <a:pPr marL="742950" lvl="1" indent="-285750">
              <a:buFont typeface="Arial" panose="020B0604020202020204" pitchFamily="34" charset="0"/>
              <a:buChar char="•"/>
            </a:pPr>
            <a:r>
              <a:rPr lang="en-IE" dirty="0"/>
              <a:t>They guide companies in understanding their competitive position and making informed choices regarding their strategies.</a:t>
            </a:r>
          </a:p>
          <a:p>
            <a:r>
              <a:rPr lang="en-IE" b="1" dirty="0"/>
              <a:t>Adaptation to External Environment:</a:t>
            </a:r>
            <a:endParaRPr lang="en-IE" dirty="0"/>
          </a:p>
          <a:p>
            <a:pPr marL="742950" lvl="1" indent="-285750">
              <a:buFont typeface="Arial" panose="020B0604020202020204" pitchFamily="34" charset="0"/>
              <a:buChar char="•"/>
            </a:pPr>
            <a:r>
              <a:rPr lang="en-IE" dirty="0"/>
              <a:t>Both models acknowledge the importance of adapting to the external environment, including market conditions, customer preferences, and competition.</a:t>
            </a:r>
          </a:p>
          <a:p>
            <a:pPr marL="742950" lvl="1" indent="-285750">
              <a:buFont typeface="Arial" panose="020B0604020202020204" pitchFamily="34" charset="0"/>
              <a:buChar char="•"/>
            </a:pPr>
            <a:r>
              <a:rPr lang="en-IE" dirty="0"/>
              <a:t>Strategies in both models are designed to align with the opportunities and threats present in the external business environment.</a:t>
            </a:r>
            <a:endParaRPr lang="en-US" dirty="0"/>
          </a:p>
        </p:txBody>
      </p:sp>
    </p:spTree>
    <p:extLst>
      <p:ext uri="{BB962C8B-B14F-4D97-AF65-F5344CB8AC3E}">
        <p14:creationId xmlns:p14="http://schemas.microsoft.com/office/powerpoint/2010/main" val="3604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Strategy</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2402282" y="1262183"/>
            <a:ext cx="7778054" cy="1323439"/>
          </a:xfrm>
          <a:prstGeom prst="rect">
            <a:avLst/>
          </a:prstGeom>
        </p:spPr>
        <p:txBody>
          <a:bodyPr wrap="square">
            <a:spAutoFit/>
          </a:bodyPr>
          <a:lstStyle/>
          <a:p>
            <a:pPr algn="just"/>
            <a:r>
              <a:rPr lang="en-IE" sz="4000" dirty="0"/>
              <a:t>Strategy is a plan of action designed to achieve a long-term or overall aim</a:t>
            </a:r>
          </a:p>
        </p:txBody>
      </p:sp>
      <p:pic>
        <p:nvPicPr>
          <p:cNvPr id="3" name="Picture 2">
            <a:extLst>
              <a:ext uri="{FF2B5EF4-FFF2-40B4-BE49-F238E27FC236}">
                <a16:creationId xmlns:a16="http://schemas.microsoft.com/office/drawing/2014/main" id="{3C36C334-C80A-4704-9769-2AD0F2493C85}"/>
              </a:ext>
            </a:extLst>
          </p:cNvPr>
          <p:cNvPicPr>
            <a:picLocks noChangeAspect="1"/>
          </p:cNvPicPr>
          <p:nvPr/>
        </p:nvPicPr>
        <p:blipFill>
          <a:blip r:embed="rId2"/>
          <a:stretch>
            <a:fillRect/>
          </a:stretch>
        </p:blipFill>
        <p:spPr>
          <a:xfrm>
            <a:off x="4324795" y="2857319"/>
            <a:ext cx="3647561" cy="2389384"/>
          </a:xfrm>
          <a:prstGeom prst="rect">
            <a:avLst/>
          </a:prstGeom>
        </p:spPr>
      </p:pic>
      <p:sp>
        <p:nvSpPr>
          <p:cNvPr id="5" name="Rectangle 4">
            <a:extLst>
              <a:ext uri="{FF2B5EF4-FFF2-40B4-BE49-F238E27FC236}">
                <a16:creationId xmlns:a16="http://schemas.microsoft.com/office/drawing/2014/main" id="{2E107C8C-7857-4B6A-9379-F5F05FCFF755}"/>
              </a:ext>
            </a:extLst>
          </p:cNvPr>
          <p:cNvSpPr/>
          <p:nvPr/>
        </p:nvSpPr>
        <p:spPr>
          <a:xfrm>
            <a:off x="4921382" y="5279632"/>
            <a:ext cx="1348446" cy="246221"/>
          </a:xfrm>
          <a:prstGeom prst="rect">
            <a:avLst/>
          </a:prstGeom>
        </p:spPr>
        <p:txBody>
          <a:bodyPr wrap="none">
            <a:spAutoFit/>
          </a:bodyPr>
          <a:lstStyle/>
          <a:p>
            <a:r>
              <a:rPr lang="en-IE" sz="1000" dirty="0"/>
              <a:t>Image Source: </a:t>
            </a:r>
            <a:r>
              <a:rPr lang="en-IE" sz="1000" dirty="0" err="1"/>
              <a:t>Opstart</a:t>
            </a:r>
            <a:endParaRPr lang="en-IE" sz="1000" dirty="0"/>
          </a:p>
        </p:txBody>
      </p:sp>
    </p:spTree>
    <p:extLst>
      <p:ext uri="{BB962C8B-B14F-4D97-AF65-F5344CB8AC3E}">
        <p14:creationId xmlns:p14="http://schemas.microsoft.com/office/powerpoint/2010/main" val="30252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Key similarities and differences in Strategies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01796" y="729733"/>
            <a:ext cx="11132517" cy="4524315"/>
          </a:xfrm>
          <a:prstGeom prst="rect">
            <a:avLst/>
          </a:prstGeom>
        </p:spPr>
        <p:txBody>
          <a:bodyPr wrap="square">
            <a:spAutoFit/>
          </a:bodyPr>
          <a:lstStyle/>
          <a:p>
            <a:r>
              <a:rPr lang="en-IE" b="1" dirty="0"/>
              <a:t>Differences:</a:t>
            </a:r>
          </a:p>
          <a:p>
            <a:endParaRPr lang="en-IE" b="1" dirty="0"/>
          </a:p>
          <a:p>
            <a:r>
              <a:rPr lang="en-IE" b="1" dirty="0"/>
              <a:t>Focus and Approach:</a:t>
            </a:r>
            <a:endParaRPr lang="en-IE" dirty="0"/>
          </a:p>
          <a:p>
            <a:pPr lvl="1"/>
            <a:r>
              <a:rPr lang="en-IE" b="1" dirty="0"/>
              <a:t>Porter's Model:</a:t>
            </a:r>
            <a:r>
              <a:rPr lang="en-IE" dirty="0"/>
              <a:t> Primarily focuses on how a company can gain a competitive advantage through cost leadership, differentiation, or focus. It provides a clear roadmap for choosing one of these generic strategies.</a:t>
            </a:r>
          </a:p>
          <a:p>
            <a:pPr lvl="1"/>
            <a:r>
              <a:rPr lang="en-IE" b="1" dirty="0"/>
              <a:t>Miles and Snow's Typology:</a:t>
            </a:r>
            <a:r>
              <a:rPr lang="en-IE" dirty="0"/>
              <a:t> Focuses on the relationship between an organization and its external environment, classifying organizations into four strategic types based on their responses to environmental changes and opportunities.</a:t>
            </a:r>
          </a:p>
          <a:p>
            <a:pPr lvl="1"/>
            <a:endParaRPr lang="en-IE" dirty="0"/>
          </a:p>
          <a:p>
            <a:pPr lvl="1"/>
            <a:endParaRPr lang="en-IE" dirty="0"/>
          </a:p>
          <a:p>
            <a:r>
              <a:rPr lang="en-IE" b="1" dirty="0"/>
              <a:t>Generic Strategies vs. Adaptive Strategies:</a:t>
            </a:r>
            <a:endParaRPr lang="en-IE" dirty="0"/>
          </a:p>
          <a:p>
            <a:pPr lvl="1"/>
            <a:r>
              <a:rPr lang="en-IE" b="1" dirty="0"/>
              <a:t>Porter's Model:</a:t>
            </a:r>
            <a:r>
              <a:rPr lang="en-IE" dirty="0"/>
              <a:t> Suggests three generic strategies—cost leadership, differentiation, and focus—which are seen as enduring approaches for achieving competitive advantage.</a:t>
            </a:r>
          </a:p>
          <a:p>
            <a:pPr lvl="1"/>
            <a:r>
              <a:rPr lang="en-IE" b="1" dirty="0"/>
              <a:t>Miles and Snow's Typology:</a:t>
            </a:r>
            <a:r>
              <a:rPr lang="en-IE" dirty="0"/>
              <a:t> Classifies organizations into four adaptive strategies—Prospector, Defender, Analyzer, and Reactor—based on their responses to environmental changes and their approaches to innovation, risk-taking, and stability.</a:t>
            </a:r>
          </a:p>
        </p:txBody>
      </p:sp>
    </p:spTree>
    <p:extLst>
      <p:ext uri="{BB962C8B-B14F-4D97-AF65-F5344CB8AC3E}">
        <p14:creationId xmlns:p14="http://schemas.microsoft.com/office/powerpoint/2010/main" val="126359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Key similarities and differences in Strategies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501796" y="729733"/>
            <a:ext cx="11132517" cy="5078313"/>
          </a:xfrm>
          <a:prstGeom prst="rect">
            <a:avLst/>
          </a:prstGeom>
        </p:spPr>
        <p:txBody>
          <a:bodyPr wrap="square">
            <a:spAutoFit/>
          </a:bodyPr>
          <a:lstStyle/>
          <a:p>
            <a:r>
              <a:rPr lang="en-IE" b="1" dirty="0"/>
              <a:t>Differences:</a:t>
            </a:r>
          </a:p>
          <a:p>
            <a:r>
              <a:rPr lang="en-IE" b="1" dirty="0"/>
              <a:t>Long-Term vs. Adaptive Orientation:</a:t>
            </a:r>
            <a:endParaRPr lang="en-IE" dirty="0"/>
          </a:p>
          <a:p>
            <a:pPr lvl="1"/>
            <a:r>
              <a:rPr lang="en-IE" b="1" dirty="0"/>
              <a:t>Porter's Model:</a:t>
            </a:r>
            <a:r>
              <a:rPr lang="en-IE" dirty="0"/>
              <a:t> Focuses on a long-term orientation, aiming for a sustainable competitive advantage through the chosen generic strategy.</a:t>
            </a:r>
          </a:p>
          <a:p>
            <a:pPr lvl="1"/>
            <a:r>
              <a:rPr lang="en-IE" b="1" dirty="0"/>
              <a:t>Miles and Snow's Typology:</a:t>
            </a:r>
            <a:r>
              <a:rPr lang="en-IE" dirty="0"/>
              <a:t> Focuses on short to medium-term adaptive strategies based on the organization's approach to environmental changes.</a:t>
            </a:r>
          </a:p>
          <a:p>
            <a:pPr lvl="1"/>
            <a:endParaRPr lang="en-IE" dirty="0"/>
          </a:p>
          <a:p>
            <a:r>
              <a:rPr lang="en-IE" b="1" dirty="0"/>
              <a:t>Flexibility vs. Stability:</a:t>
            </a:r>
            <a:endParaRPr lang="en-IE" dirty="0"/>
          </a:p>
          <a:p>
            <a:pPr lvl="1"/>
            <a:r>
              <a:rPr lang="en-IE" b="1" dirty="0"/>
              <a:t>Porter's Model:</a:t>
            </a:r>
            <a:r>
              <a:rPr lang="en-IE" dirty="0"/>
              <a:t> Provides a more rigid framework with clear choices of cost leadership, differentiation, or focus, requiring stability and adherence to the chosen strategy.</a:t>
            </a:r>
          </a:p>
          <a:p>
            <a:pPr lvl="1"/>
            <a:r>
              <a:rPr lang="en-IE" b="1" dirty="0"/>
              <a:t>Miles and Snow's Typology:</a:t>
            </a:r>
            <a:r>
              <a:rPr lang="en-IE" dirty="0"/>
              <a:t> Acknowledges the need for strategic flexibility and adaptation to changing market conditions, encouraging organizations to adjust their strategies based on the evolving environment.</a:t>
            </a:r>
          </a:p>
          <a:p>
            <a:pPr lvl="1"/>
            <a:endParaRPr lang="en-IE" dirty="0"/>
          </a:p>
          <a:p>
            <a:r>
              <a:rPr lang="en-IE" dirty="0"/>
              <a:t>Both Porter's Strategy Model and Miles and Snow's Strategy Typology aim to guide organizations toward competitive advantage, they differ in their approach, focus, and level of strategic flexibility. Porter's model offers a clear choice among generic strategies, while Miles and Snow's typology emphasizes the importance of adaptive strategies in response to environmental changes.</a:t>
            </a:r>
          </a:p>
          <a:p>
            <a:pPr lvl="1"/>
            <a:endParaRPr lang="en-IE" dirty="0"/>
          </a:p>
        </p:txBody>
      </p:sp>
    </p:spTree>
    <p:extLst>
      <p:ext uri="{BB962C8B-B14F-4D97-AF65-F5344CB8AC3E}">
        <p14:creationId xmlns:p14="http://schemas.microsoft.com/office/powerpoint/2010/main" val="75541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Measuring Organization Effectiveness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1877834" y="1378205"/>
            <a:ext cx="7914235" cy="2031325"/>
          </a:xfrm>
          <a:prstGeom prst="rect">
            <a:avLst/>
          </a:prstGeom>
        </p:spPr>
        <p:txBody>
          <a:bodyPr wrap="square">
            <a:spAutoFit/>
          </a:bodyPr>
          <a:lstStyle/>
          <a:p>
            <a:pPr algn="just"/>
            <a:r>
              <a:rPr lang="en-IE" i="1" dirty="0"/>
              <a:t>Measuring organizational effectiveness involves assessing the extent to which an organization is achieving its goals, utilizing its resources efficiently, and fulfilling its mission in a manner that aligns with its values and objectives. It's a comprehensive evaluation of the organization's performance and impact, considering both internal processes and external outcomes. The purpose of measuring organizational effectiveness is to understand how well the organization is functioning and identify areas for improvement</a:t>
            </a:r>
          </a:p>
        </p:txBody>
      </p:sp>
      <p:pic>
        <p:nvPicPr>
          <p:cNvPr id="3" name="Picture 2">
            <a:extLst>
              <a:ext uri="{FF2B5EF4-FFF2-40B4-BE49-F238E27FC236}">
                <a16:creationId xmlns:a16="http://schemas.microsoft.com/office/drawing/2014/main" id="{BF10355F-48D9-4974-8716-F12E4C4A1301}"/>
              </a:ext>
            </a:extLst>
          </p:cNvPr>
          <p:cNvPicPr>
            <a:picLocks noChangeAspect="1"/>
          </p:cNvPicPr>
          <p:nvPr/>
        </p:nvPicPr>
        <p:blipFill>
          <a:blip r:embed="rId2"/>
          <a:stretch>
            <a:fillRect/>
          </a:stretch>
        </p:blipFill>
        <p:spPr>
          <a:xfrm>
            <a:off x="4350201" y="4107552"/>
            <a:ext cx="2674852" cy="1661304"/>
          </a:xfrm>
          <a:prstGeom prst="rect">
            <a:avLst/>
          </a:prstGeom>
        </p:spPr>
      </p:pic>
      <p:sp>
        <p:nvSpPr>
          <p:cNvPr id="5" name="Rectangle 4">
            <a:extLst>
              <a:ext uri="{FF2B5EF4-FFF2-40B4-BE49-F238E27FC236}">
                <a16:creationId xmlns:a16="http://schemas.microsoft.com/office/drawing/2014/main" id="{0C70F3ED-B688-4E21-B211-B322F0A92D14}"/>
              </a:ext>
            </a:extLst>
          </p:cNvPr>
          <p:cNvSpPr/>
          <p:nvPr/>
        </p:nvSpPr>
        <p:spPr>
          <a:xfrm>
            <a:off x="4838676" y="5796921"/>
            <a:ext cx="1657826" cy="246221"/>
          </a:xfrm>
          <a:prstGeom prst="rect">
            <a:avLst/>
          </a:prstGeom>
        </p:spPr>
        <p:txBody>
          <a:bodyPr wrap="none">
            <a:spAutoFit/>
          </a:bodyPr>
          <a:lstStyle/>
          <a:p>
            <a:r>
              <a:rPr lang="en-IE" sz="1000" dirty="0"/>
              <a:t>Image Source: Business.com</a:t>
            </a:r>
          </a:p>
        </p:txBody>
      </p:sp>
    </p:spTree>
    <p:extLst>
      <p:ext uri="{BB962C8B-B14F-4D97-AF65-F5344CB8AC3E}">
        <p14:creationId xmlns:p14="http://schemas.microsoft.com/office/powerpoint/2010/main" val="36668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Measuring Organization Effectiveness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692793" y="814858"/>
            <a:ext cx="11087875" cy="5355312"/>
          </a:xfrm>
          <a:prstGeom prst="rect">
            <a:avLst/>
          </a:prstGeom>
        </p:spPr>
        <p:txBody>
          <a:bodyPr wrap="square">
            <a:spAutoFit/>
          </a:bodyPr>
          <a:lstStyle/>
          <a:p>
            <a:pPr algn="just"/>
            <a:r>
              <a:rPr lang="en-IE" dirty="0"/>
              <a:t>Measuring organizational effectiveness is crucial for businesses to assess their performance, make informed decisions, and improve their strategies. </a:t>
            </a:r>
          </a:p>
          <a:p>
            <a:pPr algn="just"/>
            <a:endParaRPr lang="en-IE" dirty="0"/>
          </a:p>
          <a:p>
            <a:pPr algn="just"/>
            <a:r>
              <a:rPr lang="en-IE" dirty="0"/>
              <a:t>The </a:t>
            </a:r>
            <a:r>
              <a:rPr lang="en-IE" b="1" dirty="0"/>
              <a:t>goal, resource, internal process, and strategic constituents </a:t>
            </a:r>
            <a:r>
              <a:rPr lang="en-IE" dirty="0"/>
              <a:t>approaches are different methodologies used to measure effectiveness. Overall effectiveness is difficult to measure in organizations because they are large, diverse and fragmented. Organizations perform many activities simultaneously, pursue multiple goals and generate many outcomes. Managers determine what indicators to measure in order to gauge the effectiveness of their organization. </a:t>
            </a:r>
          </a:p>
          <a:p>
            <a:pPr algn="just"/>
            <a:endParaRPr lang="en-IE" dirty="0"/>
          </a:p>
          <a:p>
            <a:pPr algn="just"/>
            <a:r>
              <a:rPr lang="en-IE" dirty="0"/>
              <a:t>Here are the key distinctions among these approaches:</a:t>
            </a:r>
            <a:endParaRPr lang="en-IE" i="1" dirty="0"/>
          </a:p>
          <a:p>
            <a:r>
              <a:rPr lang="en-IE" b="1" dirty="0"/>
              <a:t>Goal Approach:</a:t>
            </a:r>
            <a:endParaRPr lang="en-IE" dirty="0"/>
          </a:p>
          <a:p>
            <a:pPr marL="742950" lvl="1" indent="-285750">
              <a:buFont typeface="Arial" panose="020B0604020202020204" pitchFamily="34" charset="0"/>
              <a:buChar char="•"/>
            </a:pPr>
            <a:r>
              <a:rPr lang="en-IE" b="1" dirty="0"/>
              <a:t>Focus:</a:t>
            </a:r>
            <a:r>
              <a:rPr lang="en-IE" dirty="0"/>
              <a:t> The goal approach centres on the achievement of predetermined objectives or goals set by the organization.</a:t>
            </a:r>
          </a:p>
          <a:p>
            <a:pPr marL="742950" lvl="1" indent="-285750">
              <a:buFont typeface="Arial" panose="020B0604020202020204" pitchFamily="34" charset="0"/>
              <a:buChar char="•"/>
            </a:pPr>
            <a:r>
              <a:rPr lang="en-IE" b="1" dirty="0"/>
              <a:t>Measurement Emphasis:</a:t>
            </a:r>
            <a:r>
              <a:rPr lang="en-IE" dirty="0"/>
              <a:t> Effectiveness is measured by how well the organization attains its defined goals, targets, or outcomes.</a:t>
            </a:r>
          </a:p>
          <a:p>
            <a:pPr marL="742950" lvl="1" indent="-285750">
              <a:buFont typeface="Arial" panose="020B0604020202020204" pitchFamily="34" charset="0"/>
              <a:buChar char="•"/>
            </a:pPr>
            <a:r>
              <a:rPr lang="en-IE" b="1" dirty="0"/>
              <a:t>Key Metrics:</a:t>
            </a:r>
            <a:r>
              <a:rPr lang="en-IE" dirty="0"/>
              <a:t> Metrics revolve around goal attainment, such as reaching revenue targets, market share goals, customer satisfaction levels, or specific project milestones.</a:t>
            </a:r>
          </a:p>
          <a:p>
            <a:pPr marL="742950" lvl="1" indent="-285750">
              <a:buFont typeface="Arial" panose="020B0604020202020204" pitchFamily="34" charset="0"/>
              <a:buChar char="•"/>
            </a:pPr>
            <a:r>
              <a:rPr lang="en-IE" b="1" dirty="0"/>
              <a:t>Criticism:</a:t>
            </a:r>
            <a:r>
              <a:rPr lang="en-IE" dirty="0"/>
              <a:t> Critics argue that this approach might overlook the means and processes used to achieve the goals, potentially ignoring ethical or long-term sustainability considerations.</a:t>
            </a:r>
          </a:p>
          <a:p>
            <a:pPr algn="just"/>
            <a:endParaRPr lang="en-IE" i="1" dirty="0"/>
          </a:p>
        </p:txBody>
      </p:sp>
    </p:spTree>
    <p:extLst>
      <p:ext uri="{BB962C8B-B14F-4D97-AF65-F5344CB8AC3E}">
        <p14:creationId xmlns:p14="http://schemas.microsoft.com/office/powerpoint/2010/main" val="203106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Measuring Organization Effectiveness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470852" y="620654"/>
            <a:ext cx="11499207" cy="5632311"/>
          </a:xfrm>
          <a:prstGeom prst="rect">
            <a:avLst/>
          </a:prstGeom>
        </p:spPr>
        <p:txBody>
          <a:bodyPr wrap="square">
            <a:spAutoFit/>
          </a:bodyPr>
          <a:lstStyle/>
          <a:p>
            <a:r>
              <a:rPr lang="en-IE" b="1" dirty="0"/>
              <a:t>Resource Approach:</a:t>
            </a:r>
            <a:endParaRPr lang="en-IE" dirty="0"/>
          </a:p>
          <a:p>
            <a:pPr marL="742950" lvl="1" indent="-285750">
              <a:buFont typeface="Arial" panose="020B0604020202020204" pitchFamily="34" charset="0"/>
              <a:buChar char="•"/>
            </a:pPr>
            <a:r>
              <a:rPr lang="en-IE" b="1" dirty="0"/>
              <a:t>Focus:</a:t>
            </a:r>
            <a:r>
              <a:rPr lang="en-IE" dirty="0"/>
              <a:t> The resource approach emphasizes the efficient utilization of resources to achieve organizational objectives.</a:t>
            </a:r>
          </a:p>
          <a:p>
            <a:pPr marL="742950" lvl="1" indent="-285750">
              <a:buFont typeface="Arial" panose="020B0604020202020204" pitchFamily="34" charset="0"/>
              <a:buChar char="•"/>
            </a:pPr>
            <a:r>
              <a:rPr lang="en-IE" b="1" dirty="0"/>
              <a:t>Measurement Emphasis:</a:t>
            </a:r>
            <a:r>
              <a:rPr lang="en-IE" dirty="0"/>
              <a:t> Effectiveness is measured by evaluating how efficiently and effectively resources (e.g., financial, human, technological) are utilized to achieve goals.</a:t>
            </a:r>
          </a:p>
          <a:p>
            <a:pPr marL="742950" lvl="1" indent="-285750">
              <a:buFont typeface="Arial" panose="020B0604020202020204" pitchFamily="34" charset="0"/>
              <a:buChar char="•"/>
            </a:pPr>
            <a:r>
              <a:rPr lang="en-IE" b="1" dirty="0"/>
              <a:t>Key Metrics:</a:t>
            </a:r>
            <a:r>
              <a:rPr lang="en-IE" dirty="0"/>
              <a:t> Metrics include return on investment (ROI), cost-efficiency ratios, resource utilization rates, and productivity indicators.</a:t>
            </a:r>
          </a:p>
          <a:p>
            <a:pPr marL="742950" lvl="1" indent="-285750">
              <a:buFont typeface="Arial" panose="020B0604020202020204" pitchFamily="34" charset="0"/>
              <a:buChar char="•"/>
            </a:pPr>
            <a:r>
              <a:rPr lang="en-IE" b="1" dirty="0"/>
              <a:t>Criticism:</a:t>
            </a:r>
            <a:r>
              <a:rPr lang="en-IE" dirty="0"/>
              <a:t> Critics contend that focusing solely on resource efficiency may neglect the actual impact and outcomes of the organization's actions.</a:t>
            </a:r>
          </a:p>
          <a:p>
            <a:pPr marL="742950" lvl="1" indent="-285750">
              <a:buFont typeface="Arial" panose="020B0604020202020204" pitchFamily="34" charset="0"/>
              <a:buChar char="•"/>
            </a:pPr>
            <a:endParaRPr lang="en-IE" dirty="0"/>
          </a:p>
          <a:p>
            <a:r>
              <a:rPr lang="en-IE" b="1" dirty="0"/>
              <a:t>Internal Process Approach:</a:t>
            </a:r>
            <a:endParaRPr lang="en-IE" dirty="0"/>
          </a:p>
          <a:p>
            <a:pPr marL="742950" lvl="1" indent="-285750">
              <a:buFont typeface="Arial" panose="020B0604020202020204" pitchFamily="34" charset="0"/>
              <a:buChar char="•"/>
            </a:pPr>
            <a:r>
              <a:rPr lang="en-IE" b="1" dirty="0"/>
              <a:t>Focus:</a:t>
            </a:r>
            <a:r>
              <a:rPr lang="en-IE" dirty="0"/>
              <a:t> The internal process approach concentrates on assessing the quality and efficiency of internal processes and operations.</a:t>
            </a:r>
          </a:p>
          <a:p>
            <a:pPr marL="742950" lvl="1" indent="-285750">
              <a:buFont typeface="Arial" panose="020B0604020202020204" pitchFamily="34" charset="0"/>
              <a:buChar char="•"/>
            </a:pPr>
            <a:r>
              <a:rPr lang="en-IE" b="1" dirty="0"/>
              <a:t>Measurement Emphasis:</a:t>
            </a:r>
            <a:r>
              <a:rPr lang="en-IE" dirty="0"/>
              <a:t> Effectiveness is measured by evaluating the organization's internal processes, procedures, and workflows to ensure they contribute to achieving organizational goals.</a:t>
            </a:r>
          </a:p>
          <a:p>
            <a:pPr marL="742950" lvl="1" indent="-285750">
              <a:buFont typeface="Arial" panose="020B0604020202020204" pitchFamily="34" charset="0"/>
              <a:buChar char="•"/>
            </a:pPr>
            <a:r>
              <a:rPr lang="en-IE" b="1" dirty="0"/>
              <a:t>Key Metrics:</a:t>
            </a:r>
            <a:r>
              <a:rPr lang="en-IE" dirty="0"/>
              <a:t> Metrics involve process efficiency, cycle times, error rates, compliance with standards, and operational effectiveness.</a:t>
            </a:r>
          </a:p>
          <a:p>
            <a:pPr marL="742950" lvl="1" indent="-285750">
              <a:buFont typeface="Arial" panose="020B0604020202020204" pitchFamily="34" charset="0"/>
              <a:buChar char="•"/>
            </a:pPr>
            <a:r>
              <a:rPr lang="en-IE" b="1" dirty="0"/>
              <a:t>Criticism:</a:t>
            </a:r>
            <a:r>
              <a:rPr lang="en-IE" dirty="0"/>
              <a:t> Critics argue that this approach may neglect external influences and outcomes, potentially overlooking the actual impact on stakeholders and the market.</a:t>
            </a:r>
          </a:p>
          <a:p>
            <a:pPr algn="just"/>
            <a:endParaRPr lang="en-IE" i="1" dirty="0"/>
          </a:p>
        </p:txBody>
      </p:sp>
    </p:spTree>
    <p:extLst>
      <p:ext uri="{BB962C8B-B14F-4D97-AF65-F5344CB8AC3E}">
        <p14:creationId xmlns:p14="http://schemas.microsoft.com/office/powerpoint/2010/main" val="412981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Measuring Organization Effectiveness</a:t>
            </a:r>
            <a:endParaRPr lang="en-GB" dirty="0"/>
          </a:p>
        </p:txBody>
      </p:sp>
      <p:sp>
        <p:nvSpPr>
          <p:cNvPr id="6" name="Rectangle 5">
            <a:extLst>
              <a:ext uri="{FF2B5EF4-FFF2-40B4-BE49-F238E27FC236}">
                <a16:creationId xmlns:a16="http://schemas.microsoft.com/office/drawing/2014/main" id="{3767AC29-5FB4-4EE3-B109-2FF1072F88C4}"/>
              </a:ext>
            </a:extLst>
          </p:cNvPr>
          <p:cNvSpPr/>
          <p:nvPr/>
        </p:nvSpPr>
        <p:spPr>
          <a:xfrm>
            <a:off x="692793" y="814858"/>
            <a:ext cx="11087875" cy="4801314"/>
          </a:xfrm>
          <a:prstGeom prst="rect">
            <a:avLst/>
          </a:prstGeom>
        </p:spPr>
        <p:txBody>
          <a:bodyPr wrap="square">
            <a:spAutoFit/>
          </a:bodyPr>
          <a:lstStyle/>
          <a:p>
            <a:r>
              <a:rPr lang="en-IE" b="1" dirty="0"/>
              <a:t>Strategic Constituents Approach:</a:t>
            </a:r>
          </a:p>
          <a:p>
            <a:endParaRPr lang="en-IE" dirty="0"/>
          </a:p>
          <a:p>
            <a:pPr marL="285750" indent="-285750">
              <a:buFont typeface="Arial" panose="020B0604020202020204" pitchFamily="34" charset="0"/>
              <a:buChar char="•"/>
            </a:pPr>
            <a:r>
              <a:rPr lang="en-IE" b="1" dirty="0"/>
              <a:t>Focus:</a:t>
            </a:r>
            <a:r>
              <a:rPr lang="en-IE" dirty="0"/>
              <a:t> The strategic constituents approach centres on considering various stakeholders' perspectives and their influence on organizational effectiveness.</a:t>
            </a:r>
          </a:p>
          <a:p>
            <a:pPr marL="285750" indent="-285750">
              <a:buFont typeface="Arial" panose="020B0604020202020204" pitchFamily="34" charset="0"/>
              <a:buChar char="•"/>
            </a:pPr>
            <a:r>
              <a:rPr lang="en-IE" b="1" dirty="0"/>
              <a:t>Measurement Emphasis:</a:t>
            </a:r>
            <a:r>
              <a:rPr lang="en-IE" dirty="0"/>
              <a:t> Effectiveness is measured by evaluating how well the organization meets the expectations and needs of key stakeholders (e.g., customers, employees, shareholders, communities).</a:t>
            </a:r>
          </a:p>
          <a:p>
            <a:pPr marL="285750" indent="-285750">
              <a:buFont typeface="Arial" panose="020B0604020202020204" pitchFamily="34" charset="0"/>
              <a:buChar char="•"/>
            </a:pPr>
            <a:r>
              <a:rPr lang="en-IE" b="1" dirty="0"/>
              <a:t>Key Metrics:</a:t>
            </a:r>
            <a:r>
              <a:rPr lang="en-IE" dirty="0"/>
              <a:t> Metrics include customer satisfaction, employee engagement, stakeholder feedback, reputation indices, and community impact assessments.</a:t>
            </a:r>
          </a:p>
          <a:p>
            <a:pPr marL="285750" indent="-285750">
              <a:buFont typeface="Arial" panose="020B0604020202020204" pitchFamily="34" charset="0"/>
              <a:buChar char="•"/>
            </a:pPr>
            <a:r>
              <a:rPr lang="en-IE" b="1" dirty="0"/>
              <a:t>Criticism:</a:t>
            </a:r>
            <a:r>
              <a:rPr lang="en-IE" dirty="0"/>
              <a:t> Critics caution that the challenge lies in determining which stakeholders to prioritize and balancing their often diverse and sometimes conflicting expectations.</a:t>
            </a:r>
          </a:p>
          <a:p>
            <a:pPr marL="285750" indent="-285750">
              <a:buFont typeface="Arial" panose="020B0604020202020204" pitchFamily="34" charset="0"/>
              <a:buChar char="•"/>
            </a:pPr>
            <a:endParaRPr lang="en-IE" dirty="0"/>
          </a:p>
          <a:p>
            <a:endParaRPr lang="en-IE" dirty="0"/>
          </a:p>
          <a:p>
            <a:r>
              <a:rPr lang="en-IE" dirty="0"/>
              <a:t>These approaches provide different lenses through which organizational effectiveness can be assessed, whether focusing on achieving goals, optimizing resource utilization, improving internal processes, or meeting stakeholder expectations. Organizations often integrate aspects of multiple approaches to gain a comprehensive understanding of their performance and effectiveness.</a:t>
            </a:r>
          </a:p>
          <a:p>
            <a:pPr algn="just"/>
            <a:endParaRPr lang="en-IE" i="1" dirty="0"/>
          </a:p>
        </p:txBody>
      </p:sp>
    </p:spTree>
    <p:extLst>
      <p:ext uri="{BB962C8B-B14F-4D97-AF65-F5344CB8AC3E}">
        <p14:creationId xmlns:p14="http://schemas.microsoft.com/office/powerpoint/2010/main" val="291789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2198120" y="990486"/>
            <a:ext cx="7795759" cy="4663637"/>
          </a:xfrm>
          <a:prstGeom prst="rect">
            <a:avLst/>
          </a:prstGeom>
        </p:spPr>
      </p:pic>
      <p:sp>
        <p:nvSpPr>
          <p:cNvPr id="8" name="Rectangle 7">
            <a:extLst>
              <a:ext uri="{FF2B5EF4-FFF2-40B4-BE49-F238E27FC236}">
                <a16:creationId xmlns:a16="http://schemas.microsoft.com/office/drawing/2014/main" id="{631BC59F-140D-460A-AD1E-14E74D07D22D}"/>
              </a:ext>
            </a:extLst>
          </p:cNvPr>
          <p:cNvSpPr/>
          <p:nvPr/>
        </p:nvSpPr>
        <p:spPr>
          <a:xfrm>
            <a:off x="5062210" y="5653053"/>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32346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6893408" y="805820"/>
            <a:ext cx="4883825" cy="2921638"/>
          </a:xfrm>
          <a:prstGeom prst="rect">
            <a:avLst/>
          </a:prstGeom>
        </p:spPr>
      </p:pic>
      <p:sp>
        <p:nvSpPr>
          <p:cNvPr id="4" name="Rectangle 3">
            <a:extLst>
              <a:ext uri="{FF2B5EF4-FFF2-40B4-BE49-F238E27FC236}">
                <a16:creationId xmlns:a16="http://schemas.microsoft.com/office/drawing/2014/main" id="{283C11E0-C316-4248-9ED0-A81D1DB42BBE}"/>
              </a:ext>
            </a:extLst>
          </p:cNvPr>
          <p:cNvSpPr/>
          <p:nvPr/>
        </p:nvSpPr>
        <p:spPr>
          <a:xfrm>
            <a:off x="692794" y="805820"/>
            <a:ext cx="5594884" cy="4524315"/>
          </a:xfrm>
          <a:prstGeom prst="rect">
            <a:avLst/>
          </a:prstGeom>
        </p:spPr>
        <p:txBody>
          <a:bodyPr wrap="square">
            <a:spAutoFit/>
          </a:bodyPr>
          <a:lstStyle/>
          <a:p>
            <a:pPr algn="just"/>
            <a:r>
              <a:rPr lang="en-IE" dirty="0"/>
              <a:t>The competing values model tries to balance a concern with various parts of the organization rather than focusing on one part. </a:t>
            </a:r>
          </a:p>
          <a:p>
            <a:pPr algn="just"/>
            <a:endParaRPr lang="en-IE" dirty="0"/>
          </a:p>
          <a:p>
            <a:pPr algn="just"/>
            <a:r>
              <a:rPr lang="en-IE" dirty="0"/>
              <a:t>This approach to effectiveness acknowledges that organizations do many things and have many outcomes. It combines several indicators of effectiveness into a single framework.</a:t>
            </a:r>
          </a:p>
          <a:p>
            <a:pPr algn="just"/>
            <a:r>
              <a:rPr lang="en-IE" dirty="0"/>
              <a:t> </a:t>
            </a:r>
          </a:p>
          <a:p>
            <a:pPr algn="just"/>
            <a:r>
              <a:rPr lang="en-IE" dirty="0"/>
              <a:t>This model is based on the assumption that there are disagreements and competing viewpoints what constitutes effectiveness. </a:t>
            </a:r>
          </a:p>
          <a:p>
            <a:pPr algn="just"/>
            <a:endParaRPr lang="en-IE" dirty="0"/>
          </a:p>
          <a:p>
            <a:pPr algn="just"/>
            <a:r>
              <a:rPr lang="en-IE" dirty="0"/>
              <a:t>Managers sometimes disagree over which are the more important goals to pursue and measure.</a:t>
            </a:r>
          </a:p>
          <a:p>
            <a:pPr algn="just"/>
            <a:r>
              <a:rPr lang="en-IE" dirty="0"/>
              <a:t> </a:t>
            </a:r>
          </a:p>
        </p:txBody>
      </p:sp>
      <p:sp>
        <p:nvSpPr>
          <p:cNvPr id="6" name="Rectangle 5">
            <a:extLst>
              <a:ext uri="{FF2B5EF4-FFF2-40B4-BE49-F238E27FC236}">
                <a16:creationId xmlns:a16="http://schemas.microsoft.com/office/drawing/2014/main" id="{B7A5FC19-7422-4B0C-9CA0-254F56712E87}"/>
              </a:ext>
            </a:extLst>
          </p:cNvPr>
          <p:cNvSpPr/>
          <p:nvPr/>
        </p:nvSpPr>
        <p:spPr>
          <a:xfrm>
            <a:off x="8311788" y="394627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33061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a:t>
            </a:r>
          </a:p>
        </p:txBody>
      </p:sp>
      <p:sp>
        <p:nvSpPr>
          <p:cNvPr id="4" name="Rectangle 3">
            <a:extLst>
              <a:ext uri="{FF2B5EF4-FFF2-40B4-BE49-F238E27FC236}">
                <a16:creationId xmlns:a16="http://schemas.microsoft.com/office/drawing/2014/main" id="{283C11E0-C316-4248-9ED0-A81D1DB42BBE}"/>
              </a:ext>
            </a:extLst>
          </p:cNvPr>
          <p:cNvSpPr/>
          <p:nvPr/>
        </p:nvSpPr>
        <p:spPr>
          <a:xfrm>
            <a:off x="692793" y="799138"/>
            <a:ext cx="10572238" cy="3139321"/>
          </a:xfrm>
          <a:prstGeom prst="rect">
            <a:avLst/>
          </a:prstGeom>
        </p:spPr>
        <p:txBody>
          <a:bodyPr wrap="square">
            <a:spAutoFit/>
          </a:bodyPr>
          <a:lstStyle/>
          <a:p>
            <a:r>
              <a:rPr lang="en-IE" dirty="0"/>
              <a:t> </a:t>
            </a:r>
          </a:p>
          <a:p>
            <a:r>
              <a:rPr lang="en-IE" b="1" dirty="0"/>
              <a:t>Case Study 1: NASA</a:t>
            </a:r>
          </a:p>
          <a:p>
            <a:endParaRPr lang="en-IE" b="1" dirty="0"/>
          </a:p>
          <a:p>
            <a:endParaRPr lang="en-IE" b="1" dirty="0"/>
          </a:p>
          <a:p>
            <a:pPr marL="285750" indent="-285750">
              <a:buFont typeface="Arial" panose="020B0604020202020204" pitchFamily="34" charset="0"/>
              <a:buChar char="•"/>
            </a:pPr>
            <a:r>
              <a:rPr lang="en-IE" dirty="0"/>
              <a:t>One tragic example of conflicting viewpoints and competing interests comes from NASA.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After 7 Astronauts died in the explosion of the space shuttle Columbia 2003 and investigative committee found deep organizational flaws at NASA including ineffective mechanisms for incorporating dissenting opinions between scheduling managers and safety managers.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External pressures to launch on time overrode safety concerns with the Columbia launch.</a:t>
            </a:r>
          </a:p>
        </p:txBody>
      </p:sp>
      <p:pic>
        <p:nvPicPr>
          <p:cNvPr id="4098" name="Picture 2" descr="Symbols of NASA | NASA">
            <a:extLst>
              <a:ext uri="{FF2B5EF4-FFF2-40B4-BE49-F238E27FC236}">
                <a16:creationId xmlns:a16="http://schemas.microsoft.com/office/drawing/2014/main" id="{E3B34B8C-BEBA-46F0-9643-A34775D3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794" y="4101230"/>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457C78-2FF8-41BB-B0CC-E139DA68092B}"/>
              </a:ext>
            </a:extLst>
          </p:cNvPr>
          <p:cNvSpPr/>
          <p:nvPr/>
        </p:nvSpPr>
        <p:spPr>
          <a:xfrm>
            <a:off x="4713419" y="5614857"/>
            <a:ext cx="1244251" cy="246221"/>
          </a:xfrm>
          <a:prstGeom prst="rect">
            <a:avLst/>
          </a:prstGeom>
        </p:spPr>
        <p:txBody>
          <a:bodyPr wrap="none">
            <a:spAutoFit/>
          </a:bodyPr>
          <a:lstStyle/>
          <a:p>
            <a:r>
              <a:rPr lang="en-IE" sz="1000" dirty="0"/>
              <a:t>Image Source: NASA</a:t>
            </a:r>
          </a:p>
        </p:txBody>
      </p:sp>
    </p:spTree>
    <p:extLst>
      <p:ext uri="{BB962C8B-B14F-4D97-AF65-F5344CB8AC3E}">
        <p14:creationId xmlns:p14="http://schemas.microsoft.com/office/powerpoint/2010/main" val="305312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a:t>
            </a:r>
          </a:p>
        </p:txBody>
      </p:sp>
      <p:sp>
        <p:nvSpPr>
          <p:cNvPr id="4" name="Rectangle 3">
            <a:extLst>
              <a:ext uri="{FF2B5EF4-FFF2-40B4-BE49-F238E27FC236}">
                <a16:creationId xmlns:a16="http://schemas.microsoft.com/office/drawing/2014/main" id="{283C11E0-C316-4248-9ED0-A81D1DB42BBE}"/>
              </a:ext>
            </a:extLst>
          </p:cNvPr>
          <p:cNvSpPr/>
          <p:nvPr/>
        </p:nvSpPr>
        <p:spPr>
          <a:xfrm>
            <a:off x="692794" y="805820"/>
            <a:ext cx="10572238" cy="3139321"/>
          </a:xfrm>
          <a:prstGeom prst="rect">
            <a:avLst/>
          </a:prstGeom>
        </p:spPr>
        <p:txBody>
          <a:bodyPr wrap="square">
            <a:spAutoFit/>
          </a:bodyPr>
          <a:lstStyle/>
          <a:p>
            <a:r>
              <a:rPr lang="en-IE" dirty="0"/>
              <a:t> </a:t>
            </a:r>
          </a:p>
          <a:p>
            <a:r>
              <a:rPr lang="en-IE" b="1" dirty="0"/>
              <a:t>Case Study 2: BP</a:t>
            </a:r>
          </a:p>
          <a:p>
            <a:endParaRPr lang="en-IE" b="1" dirty="0"/>
          </a:p>
          <a:p>
            <a:endParaRPr lang="en-IE" b="1" dirty="0"/>
          </a:p>
          <a:p>
            <a:pPr marL="285750" indent="-285750">
              <a:buFont typeface="Arial" panose="020B0604020202020204" pitchFamily="34" charset="0"/>
              <a:buChar char="•"/>
            </a:pPr>
            <a:r>
              <a:rPr lang="en-IE" dirty="0"/>
              <a:t>Similar incident congressional investigations of the 2010 Deepwater Horizon oil rig explosion and oil spill in the Gulf of Mexico found that BP engineers and managers made a number of decisions that were counter to the advice of key contractors putting goals of cost control and timelines ahead of concerns over well safety.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BP and NASA represent how complex organizations can be, operating not only with different viewpoints internally but also from contractors, government regulators, congress and the expectations of the American public.</a:t>
            </a:r>
          </a:p>
        </p:txBody>
      </p:sp>
      <p:pic>
        <p:nvPicPr>
          <p:cNvPr id="2050" name="Picture 2" descr="Our brands | Who we are | Home">
            <a:extLst>
              <a:ext uri="{FF2B5EF4-FFF2-40B4-BE49-F238E27FC236}">
                <a16:creationId xmlns:a16="http://schemas.microsoft.com/office/drawing/2014/main" id="{26786CF9-8D60-4147-B8EB-5C4791849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910" y="3741262"/>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D89995-96CF-4541-A039-9FC8B6AE3F69}"/>
              </a:ext>
            </a:extLst>
          </p:cNvPr>
          <p:cNvSpPr/>
          <p:nvPr/>
        </p:nvSpPr>
        <p:spPr>
          <a:xfrm>
            <a:off x="5002534" y="5491746"/>
            <a:ext cx="1090363" cy="246221"/>
          </a:xfrm>
          <a:prstGeom prst="rect">
            <a:avLst/>
          </a:prstGeom>
        </p:spPr>
        <p:txBody>
          <a:bodyPr wrap="none">
            <a:spAutoFit/>
          </a:bodyPr>
          <a:lstStyle/>
          <a:p>
            <a:r>
              <a:rPr lang="en-IE" sz="1000" dirty="0"/>
              <a:t>Image Source</a:t>
            </a:r>
            <a:r>
              <a:rPr lang="en-IE" sz="1000"/>
              <a:t>: BP</a:t>
            </a:r>
            <a:endParaRPr lang="en-IE" sz="1000" dirty="0"/>
          </a:p>
        </p:txBody>
      </p:sp>
    </p:spTree>
    <p:extLst>
      <p:ext uri="{BB962C8B-B14F-4D97-AF65-F5344CB8AC3E}">
        <p14:creationId xmlns:p14="http://schemas.microsoft.com/office/powerpoint/2010/main" val="40524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Strategy</a:t>
            </a:r>
            <a:endParaRPr lang="en-GB" dirty="0"/>
          </a:p>
        </p:txBody>
      </p:sp>
      <p:pic>
        <p:nvPicPr>
          <p:cNvPr id="4" name="Picture 3">
            <a:extLst>
              <a:ext uri="{FF2B5EF4-FFF2-40B4-BE49-F238E27FC236}">
                <a16:creationId xmlns:a16="http://schemas.microsoft.com/office/drawing/2014/main" id="{BA90351D-61E6-4190-BDCC-8B48F7E42539}"/>
              </a:ext>
            </a:extLst>
          </p:cNvPr>
          <p:cNvPicPr>
            <a:picLocks noChangeAspect="1"/>
          </p:cNvPicPr>
          <p:nvPr/>
        </p:nvPicPr>
        <p:blipFill>
          <a:blip r:embed="rId2"/>
          <a:stretch>
            <a:fillRect/>
          </a:stretch>
        </p:blipFill>
        <p:spPr>
          <a:xfrm>
            <a:off x="7991492" y="816529"/>
            <a:ext cx="3374550" cy="2095243"/>
          </a:xfrm>
          <a:prstGeom prst="rect">
            <a:avLst/>
          </a:prstGeom>
        </p:spPr>
      </p:pic>
      <p:sp>
        <p:nvSpPr>
          <p:cNvPr id="6" name="Rectangle 5">
            <a:extLst>
              <a:ext uri="{FF2B5EF4-FFF2-40B4-BE49-F238E27FC236}">
                <a16:creationId xmlns:a16="http://schemas.microsoft.com/office/drawing/2014/main" id="{F978B8E4-E964-43E2-B1F8-488774BAB693}"/>
              </a:ext>
            </a:extLst>
          </p:cNvPr>
          <p:cNvSpPr/>
          <p:nvPr/>
        </p:nvSpPr>
        <p:spPr>
          <a:xfrm>
            <a:off x="566956" y="808667"/>
            <a:ext cx="7272027" cy="5078313"/>
          </a:xfrm>
          <a:prstGeom prst="rect">
            <a:avLst/>
          </a:prstGeom>
        </p:spPr>
        <p:txBody>
          <a:bodyPr wrap="square">
            <a:spAutoFit/>
          </a:bodyPr>
          <a:lstStyle/>
          <a:p>
            <a:pPr algn="just"/>
            <a:r>
              <a:rPr lang="en-IE" dirty="0"/>
              <a:t>Imagine an organization as a soccer team preparing for a match. The organizational strategy is like the game plan the team creates to win the match.</a:t>
            </a:r>
          </a:p>
          <a:p>
            <a:pPr algn="just"/>
            <a:r>
              <a:rPr lang="en-IE" b="1" dirty="0"/>
              <a:t>Goal and Objective</a:t>
            </a:r>
            <a:r>
              <a:rPr lang="en-IE" dirty="0"/>
              <a:t>: The primary goal of the soccer team is to win the game. Similarly, an organization's strategy is centred around achieving its objectives, whether it's gaining market share, increasing revenue, or expanding into new markets.</a:t>
            </a:r>
          </a:p>
          <a:p>
            <a:pPr algn="just"/>
            <a:endParaRPr lang="en-IE" dirty="0"/>
          </a:p>
          <a:p>
            <a:pPr algn="just"/>
            <a:r>
              <a:rPr lang="en-IE" b="1" dirty="0"/>
              <a:t>Formation and Positioning</a:t>
            </a:r>
            <a:r>
              <a:rPr lang="en-IE" dirty="0"/>
              <a:t>: The soccer team decides on a formation and positions for each player based on their skills and the opponent's strengths and weaknesses. Similarly, an organization strategically positions its departments and resources based on their strengths and the competitive landscape.</a:t>
            </a:r>
          </a:p>
          <a:p>
            <a:pPr algn="just"/>
            <a:endParaRPr lang="en-IE" dirty="0"/>
          </a:p>
          <a:p>
            <a:pPr algn="just"/>
            <a:r>
              <a:rPr lang="en-IE" b="1" dirty="0"/>
              <a:t>Tactics and Plays</a:t>
            </a:r>
            <a:r>
              <a:rPr lang="en-IE" dirty="0"/>
              <a:t>: The team develops specific tactics and plays to outmanoeuvre the opposition and score goals. Likewise, an organization creates tactical plans to gain a competitive advantage, whether through innovation, cost leadership, or differentiation strategies.</a:t>
            </a:r>
          </a:p>
        </p:txBody>
      </p:sp>
      <p:sp>
        <p:nvSpPr>
          <p:cNvPr id="7" name="Rectangle 6">
            <a:extLst>
              <a:ext uri="{FF2B5EF4-FFF2-40B4-BE49-F238E27FC236}">
                <a16:creationId xmlns:a16="http://schemas.microsoft.com/office/drawing/2014/main" id="{38F012A6-645A-43FF-84EC-959D7B1AAEFC}"/>
              </a:ext>
            </a:extLst>
          </p:cNvPr>
          <p:cNvSpPr/>
          <p:nvPr/>
        </p:nvSpPr>
        <p:spPr>
          <a:xfrm>
            <a:off x="8854190" y="3024703"/>
            <a:ext cx="1340432" cy="246221"/>
          </a:xfrm>
          <a:prstGeom prst="rect">
            <a:avLst/>
          </a:prstGeom>
        </p:spPr>
        <p:txBody>
          <a:bodyPr wrap="none">
            <a:spAutoFit/>
          </a:bodyPr>
          <a:lstStyle/>
          <a:p>
            <a:r>
              <a:rPr lang="en-IE" sz="1000" dirty="0"/>
              <a:t>Image Source: </a:t>
            </a:r>
            <a:r>
              <a:rPr lang="en-IE" sz="1000" dirty="0" err="1"/>
              <a:t>Freepik</a:t>
            </a:r>
            <a:endParaRPr lang="en-IE" sz="1000" dirty="0"/>
          </a:p>
        </p:txBody>
      </p:sp>
    </p:spTree>
    <p:extLst>
      <p:ext uri="{BB962C8B-B14F-4D97-AF65-F5344CB8AC3E}">
        <p14:creationId xmlns:p14="http://schemas.microsoft.com/office/powerpoint/2010/main" val="348356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6893408" y="805820"/>
            <a:ext cx="4883825" cy="2921638"/>
          </a:xfrm>
          <a:prstGeom prst="rect">
            <a:avLst/>
          </a:prstGeom>
        </p:spPr>
      </p:pic>
      <p:sp>
        <p:nvSpPr>
          <p:cNvPr id="4" name="Rectangle 3">
            <a:extLst>
              <a:ext uri="{FF2B5EF4-FFF2-40B4-BE49-F238E27FC236}">
                <a16:creationId xmlns:a16="http://schemas.microsoft.com/office/drawing/2014/main" id="{283C11E0-C316-4248-9ED0-A81D1DB42BBE}"/>
              </a:ext>
            </a:extLst>
          </p:cNvPr>
          <p:cNvSpPr/>
          <p:nvPr/>
        </p:nvSpPr>
        <p:spPr>
          <a:xfrm>
            <a:off x="692794" y="805820"/>
            <a:ext cx="5594884" cy="4524315"/>
          </a:xfrm>
          <a:prstGeom prst="rect">
            <a:avLst/>
          </a:prstGeom>
        </p:spPr>
        <p:txBody>
          <a:bodyPr wrap="square">
            <a:spAutoFit/>
          </a:bodyPr>
          <a:lstStyle/>
          <a:p>
            <a:pPr algn="just"/>
            <a:r>
              <a:rPr lang="en-IE" dirty="0"/>
              <a:t>The competing values model takes into account such complexities outlined in the two case studies in previous slides.</a:t>
            </a:r>
          </a:p>
          <a:p>
            <a:pPr algn="just"/>
            <a:endParaRPr lang="en-IE" dirty="0"/>
          </a:p>
          <a:p>
            <a:pPr algn="just"/>
            <a:r>
              <a:rPr lang="en-IE" dirty="0"/>
              <a:t>The model was originally developed by Robert Quinn and John </a:t>
            </a:r>
            <a:r>
              <a:rPr lang="en-IE" dirty="0" err="1"/>
              <a:t>Rohrbaugh</a:t>
            </a:r>
            <a:r>
              <a:rPr lang="en-IE" dirty="0"/>
              <a:t> to combine a the diverse indicators of performance used by managers and researchers. </a:t>
            </a:r>
          </a:p>
          <a:p>
            <a:pPr algn="just"/>
            <a:endParaRPr lang="en-IE" dirty="0"/>
          </a:p>
          <a:p>
            <a:pPr algn="just"/>
            <a:r>
              <a:rPr lang="en-IE" dirty="0"/>
              <a:t>Using a comprehensive list of performance indicators, a panel of experts in organizational effectiveness rated the indicators for similarity. </a:t>
            </a:r>
          </a:p>
          <a:p>
            <a:pPr algn="just"/>
            <a:endParaRPr lang="en-IE" dirty="0"/>
          </a:p>
          <a:p>
            <a:pPr algn="just"/>
            <a:r>
              <a:rPr lang="en-IE" dirty="0"/>
              <a:t>Their analysis found underlying dimensions of effectiveness criteria that represented competing management values in organizations. </a:t>
            </a:r>
          </a:p>
          <a:p>
            <a:pPr algn="just"/>
            <a:r>
              <a:rPr lang="en-IE" dirty="0"/>
              <a:t> </a:t>
            </a:r>
          </a:p>
        </p:txBody>
      </p:sp>
      <p:sp>
        <p:nvSpPr>
          <p:cNvPr id="6" name="Rectangle 5">
            <a:extLst>
              <a:ext uri="{FF2B5EF4-FFF2-40B4-BE49-F238E27FC236}">
                <a16:creationId xmlns:a16="http://schemas.microsoft.com/office/drawing/2014/main" id="{B7A5FC19-7422-4B0C-9CA0-254F56712E87}"/>
              </a:ext>
            </a:extLst>
          </p:cNvPr>
          <p:cNvSpPr/>
          <p:nvPr/>
        </p:nvSpPr>
        <p:spPr>
          <a:xfrm>
            <a:off x="8311788" y="394627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300831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 Indicators</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6893408" y="805820"/>
            <a:ext cx="4883825" cy="2921638"/>
          </a:xfrm>
          <a:prstGeom prst="rect">
            <a:avLst/>
          </a:prstGeom>
        </p:spPr>
      </p:pic>
      <p:sp>
        <p:nvSpPr>
          <p:cNvPr id="4" name="Rectangle 3">
            <a:extLst>
              <a:ext uri="{FF2B5EF4-FFF2-40B4-BE49-F238E27FC236}">
                <a16:creationId xmlns:a16="http://schemas.microsoft.com/office/drawing/2014/main" id="{283C11E0-C316-4248-9ED0-A81D1DB42BBE}"/>
              </a:ext>
            </a:extLst>
          </p:cNvPr>
          <p:cNvSpPr/>
          <p:nvPr/>
        </p:nvSpPr>
        <p:spPr>
          <a:xfrm>
            <a:off x="692794" y="805820"/>
            <a:ext cx="5594884" cy="3693319"/>
          </a:xfrm>
          <a:prstGeom prst="rect">
            <a:avLst/>
          </a:prstGeom>
        </p:spPr>
        <p:txBody>
          <a:bodyPr wrap="square">
            <a:spAutoFit/>
          </a:bodyPr>
          <a:lstStyle/>
          <a:p>
            <a:r>
              <a:rPr lang="en-IE" dirty="0"/>
              <a:t>The square matrix chart gives the following effectiveness values:</a:t>
            </a:r>
          </a:p>
          <a:p>
            <a:endParaRPr lang="en-IE" dirty="0"/>
          </a:p>
          <a:p>
            <a:pPr marL="342900" indent="-342900">
              <a:buFont typeface="+mj-lt"/>
              <a:buAutoNum type="arabicPeriod"/>
            </a:pPr>
            <a:r>
              <a:rPr lang="en-IE" dirty="0"/>
              <a:t>Organization with flexible structure and internal focus has Human Relations Emphasis.</a:t>
            </a:r>
          </a:p>
          <a:p>
            <a:pPr marL="800100" lvl="1" indent="-342900">
              <a:buFont typeface="Arial" panose="020B0604020202020204" pitchFamily="34" charset="0"/>
              <a:buChar char="•"/>
            </a:pPr>
            <a:r>
              <a:rPr lang="en-IE" dirty="0"/>
              <a:t>Primary Goal: Human Resource Development</a:t>
            </a:r>
          </a:p>
          <a:p>
            <a:pPr marL="800100" lvl="1" indent="-342900">
              <a:buFont typeface="Arial" panose="020B0604020202020204" pitchFamily="34" charset="0"/>
              <a:buChar char="•"/>
            </a:pPr>
            <a:r>
              <a:rPr lang="en-IE" dirty="0"/>
              <a:t>Sub Goals Cohesion, Morale and Training </a:t>
            </a:r>
          </a:p>
          <a:p>
            <a:pPr lvl="1"/>
            <a:endParaRPr lang="en-IE" dirty="0"/>
          </a:p>
          <a:p>
            <a:pPr marL="342900" indent="-342900">
              <a:buFont typeface="+mj-lt"/>
              <a:buAutoNum type="arabicPeriod"/>
            </a:pPr>
            <a:r>
              <a:rPr lang="en-IE" dirty="0"/>
              <a:t>Organization with Flexible Structure and External Values has Open System Emphasis</a:t>
            </a:r>
          </a:p>
          <a:p>
            <a:pPr marL="800100" lvl="1" indent="-342900">
              <a:buFont typeface="Arial" panose="020B0604020202020204" pitchFamily="34" charset="0"/>
              <a:buChar char="•"/>
            </a:pPr>
            <a:r>
              <a:rPr lang="en-IE" dirty="0"/>
              <a:t>Primary Goal: Growth and Resource Acquisition</a:t>
            </a:r>
          </a:p>
          <a:p>
            <a:pPr marL="800100" lvl="1" indent="-342900">
              <a:buFont typeface="Arial" panose="020B0604020202020204" pitchFamily="34" charset="0"/>
              <a:buChar char="•"/>
            </a:pPr>
            <a:r>
              <a:rPr lang="en-IE" dirty="0"/>
              <a:t>Sub Goals: Flexibility, Readiness and External Evaluation</a:t>
            </a:r>
          </a:p>
        </p:txBody>
      </p:sp>
      <p:sp>
        <p:nvSpPr>
          <p:cNvPr id="6" name="Rectangle 5">
            <a:extLst>
              <a:ext uri="{FF2B5EF4-FFF2-40B4-BE49-F238E27FC236}">
                <a16:creationId xmlns:a16="http://schemas.microsoft.com/office/drawing/2014/main" id="{B7A5FC19-7422-4B0C-9CA0-254F56712E87}"/>
              </a:ext>
            </a:extLst>
          </p:cNvPr>
          <p:cNvSpPr/>
          <p:nvPr/>
        </p:nvSpPr>
        <p:spPr>
          <a:xfrm>
            <a:off x="8311788" y="394627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104809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 Indicators</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6893408" y="805820"/>
            <a:ext cx="4883825" cy="2921638"/>
          </a:xfrm>
          <a:prstGeom prst="rect">
            <a:avLst/>
          </a:prstGeom>
        </p:spPr>
      </p:pic>
      <p:sp>
        <p:nvSpPr>
          <p:cNvPr id="4" name="Rectangle 3">
            <a:extLst>
              <a:ext uri="{FF2B5EF4-FFF2-40B4-BE49-F238E27FC236}">
                <a16:creationId xmlns:a16="http://schemas.microsoft.com/office/drawing/2014/main" id="{283C11E0-C316-4248-9ED0-A81D1DB42BBE}"/>
              </a:ext>
            </a:extLst>
          </p:cNvPr>
          <p:cNvSpPr/>
          <p:nvPr/>
        </p:nvSpPr>
        <p:spPr>
          <a:xfrm>
            <a:off x="692794" y="805820"/>
            <a:ext cx="5594884" cy="3693319"/>
          </a:xfrm>
          <a:prstGeom prst="rect">
            <a:avLst/>
          </a:prstGeom>
        </p:spPr>
        <p:txBody>
          <a:bodyPr wrap="square">
            <a:spAutoFit/>
          </a:bodyPr>
          <a:lstStyle/>
          <a:p>
            <a:r>
              <a:rPr lang="en-IE" dirty="0"/>
              <a:t>The square matrix chart gives the following effectiveness values:</a:t>
            </a:r>
          </a:p>
          <a:p>
            <a:endParaRPr lang="en-IE" dirty="0"/>
          </a:p>
          <a:p>
            <a:pPr marL="342900" indent="-342900">
              <a:buFont typeface="+mj-lt"/>
              <a:buAutoNum type="arabicPeriod" startAt="3"/>
            </a:pPr>
            <a:r>
              <a:rPr lang="en-IE" dirty="0"/>
              <a:t>Organization with Controlled Structure and Internal Focus has Internal Process Emphasis.</a:t>
            </a:r>
          </a:p>
          <a:p>
            <a:pPr marL="800100" lvl="1" indent="-342900">
              <a:buFont typeface="Arial" panose="020B0604020202020204" pitchFamily="34" charset="0"/>
              <a:buChar char="•"/>
            </a:pPr>
            <a:r>
              <a:rPr lang="en-IE" dirty="0"/>
              <a:t>Primary Goal: Stability and Equilibrium</a:t>
            </a:r>
          </a:p>
          <a:p>
            <a:pPr marL="800100" lvl="1" indent="-342900">
              <a:buFont typeface="Arial" panose="020B0604020202020204" pitchFamily="34" charset="0"/>
              <a:buChar char="•"/>
            </a:pPr>
            <a:r>
              <a:rPr lang="en-IE" dirty="0"/>
              <a:t>Sub Goals: Information Management and Communication</a:t>
            </a:r>
          </a:p>
          <a:p>
            <a:pPr marL="800100" lvl="1" indent="-342900">
              <a:buFont typeface="Arial" panose="020B0604020202020204" pitchFamily="34" charset="0"/>
              <a:buChar char="•"/>
            </a:pPr>
            <a:endParaRPr lang="en-IE" dirty="0"/>
          </a:p>
          <a:p>
            <a:pPr marL="342900" indent="-342900">
              <a:buFont typeface="+mj-lt"/>
              <a:buAutoNum type="arabicPeriod" startAt="4"/>
            </a:pPr>
            <a:r>
              <a:rPr lang="en-IE" dirty="0"/>
              <a:t>Organization with Controlled Structure and External Focus has Rational Goal Emphasis</a:t>
            </a:r>
          </a:p>
          <a:p>
            <a:pPr marL="800100" lvl="1" indent="-342900">
              <a:buFont typeface="Arial" panose="020B0604020202020204" pitchFamily="34" charset="0"/>
              <a:buChar char="•"/>
            </a:pPr>
            <a:r>
              <a:rPr lang="en-IE" dirty="0"/>
              <a:t>Primary Goal: Productivity, Efficiency and Profit</a:t>
            </a:r>
          </a:p>
          <a:p>
            <a:pPr marL="800100" lvl="1" indent="-342900">
              <a:buFont typeface="Arial" panose="020B0604020202020204" pitchFamily="34" charset="0"/>
              <a:buChar char="•"/>
            </a:pPr>
            <a:r>
              <a:rPr lang="en-IE" dirty="0"/>
              <a:t>Sub Goals: Planning and Goal Setting</a:t>
            </a:r>
          </a:p>
        </p:txBody>
      </p:sp>
      <p:sp>
        <p:nvSpPr>
          <p:cNvPr id="6" name="Rectangle 5">
            <a:extLst>
              <a:ext uri="{FF2B5EF4-FFF2-40B4-BE49-F238E27FC236}">
                <a16:creationId xmlns:a16="http://schemas.microsoft.com/office/drawing/2014/main" id="{B7A5FC19-7422-4B0C-9CA0-254F56712E87}"/>
              </a:ext>
            </a:extLst>
          </p:cNvPr>
          <p:cNvSpPr/>
          <p:nvPr/>
        </p:nvSpPr>
        <p:spPr>
          <a:xfrm>
            <a:off x="8311788" y="3946277"/>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387999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Competing Values Model: Indicators</a:t>
            </a:r>
          </a:p>
        </p:txBody>
      </p:sp>
      <p:pic>
        <p:nvPicPr>
          <p:cNvPr id="5" name="Picture 4">
            <a:extLst>
              <a:ext uri="{FF2B5EF4-FFF2-40B4-BE49-F238E27FC236}">
                <a16:creationId xmlns:a16="http://schemas.microsoft.com/office/drawing/2014/main" id="{5273914C-2039-4BF3-95CB-951515A5A74C}"/>
              </a:ext>
            </a:extLst>
          </p:cNvPr>
          <p:cNvPicPr>
            <a:picLocks noChangeAspect="1"/>
          </p:cNvPicPr>
          <p:nvPr/>
        </p:nvPicPr>
        <p:blipFill>
          <a:blip r:embed="rId2"/>
          <a:stretch>
            <a:fillRect/>
          </a:stretch>
        </p:blipFill>
        <p:spPr>
          <a:xfrm>
            <a:off x="6972322" y="783022"/>
            <a:ext cx="4883825" cy="2921638"/>
          </a:xfrm>
          <a:prstGeom prst="rect">
            <a:avLst/>
          </a:prstGeom>
        </p:spPr>
      </p:pic>
      <p:sp>
        <p:nvSpPr>
          <p:cNvPr id="4" name="Rectangle 3">
            <a:extLst>
              <a:ext uri="{FF2B5EF4-FFF2-40B4-BE49-F238E27FC236}">
                <a16:creationId xmlns:a16="http://schemas.microsoft.com/office/drawing/2014/main" id="{283C11E0-C316-4248-9ED0-A81D1DB42BBE}"/>
              </a:ext>
            </a:extLst>
          </p:cNvPr>
          <p:cNvSpPr/>
          <p:nvPr/>
        </p:nvSpPr>
        <p:spPr>
          <a:xfrm>
            <a:off x="692794" y="805820"/>
            <a:ext cx="5594884" cy="3139321"/>
          </a:xfrm>
          <a:prstGeom prst="rect">
            <a:avLst/>
          </a:prstGeom>
        </p:spPr>
        <p:txBody>
          <a:bodyPr wrap="square">
            <a:spAutoFit/>
          </a:bodyPr>
          <a:lstStyle/>
          <a:p>
            <a:r>
              <a:rPr lang="en-IE" dirty="0"/>
              <a:t>Managers decide which values in this matrix will take priority within the organization.</a:t>
            </a:r>
          </a:p>
          <a:p>
            <a:endParaRPr lang="en-IE" dirty="0"/>
          </a:p>
          <a:p>
            <a:r>
              <a:rPr lang="en-IE" dirty="0"/>
              <a:t>Example:</a:t>
            </a:r>
          </a:p>
          <a:p>
            <a:endParaRPr lang="en-IE" dirty="0"/>
          </a:p>
          <a:p>
            <a:r>
              <a:rPr lang="en-IE" dirty="0"/>
              <a:t>Managers at Stryker Corporation which make surgical equipment and implants used for joint replacements amongst other medical devices, emphasize the values of openness and flexibility to keep people throughout the company innovating on a day to day basis.  Yet the company also has values of control and efficiency. </a:t>
            </a:r>
          </a:p>
        </p:txBody>
      </p:sp>
      <p:sp>
        <p:nvSpPr>
          <p:cNvPr id="6" name="Rectangle 5">
            <a:extLst>
              <a:ext uri="{FF2B5EF4-FFF2-40B4-BE49-F238E27FC236}">
                <a16:creationId xmlns:a16="http://schemas.microsoft.com/office/drawing/2014/main" id="{B7A5FC19-7422-4B0C-9CA0-254F56712E87}"/>
              </a:ext>
            </a:extLst>
          </p:cNvPr>
          <p:cNvSpPr/>
          <p:nvPr/>
        </p:nvSpPr>
        <p:spPr>
          <a:xfrm>
            <a:off x="8311788" y="3704660"/>
            <a:ext cx="1879041" cy="246221"/>
          </a:xfrm>
          <a:prstGeom prst="rect">
            <a:avLst/>
          </a:prstGeom>
        </p:spPr>
        <p:txBody>
          <a:bodyPr wrap="none">
            <a:spAutoFit/>
          </a:bodyPr>
          <a:lstStyle/>
          <a:p>
            <a:r>
              <a:rPr lang="en-IE" sz="1000" dirty="0"/>
              <a:t>Image Source: Cengage Learning</a:t>
            </a:r>
          </a:p>
        </p:txBody>
      </p:sp>
      <p:pic>
        <p:nvPicPr>
          <p:cNvPr id="1026" name="Picture 2" descr="Stryker - Medical Devices and Equipment Manufacturing Company | Stryker">
            <a:extLst>
              <a:ext uri="{FF2B5EF4-FFF2-40B4-BE49-F238E27FC236}">
                <a16:creationId xmlns:a16="http://schemas.microsoft.com/office/drawing/2014/main" id="{3612F09D-4F77-4698-A2F6-761B6822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109" y="3950881"/>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CD2F0E-4472-4C68-8422-11078A81F09D}"/>
              </a:ext>
            </a:extLst>
          </p:cNvPr>
          <p:cNvSpPr/>
          <p:nvPr/>
        </p:nvSpPr>
        <p:spPr>
          <a:xfrm>
            <a:off x="8379347" y="5261654"/>
            <a:ext cx="1326004" cy="246221"/>
          </a:xfrm>
          <a:prstGeom prst="rect">
            <a:avLst/>
          </a:prstGeom>
        </p:spPr>
        <p:txBody>
          <a:bodyPr wrap="none">
            <a:spAutoFit/>
          </a:bodyPr>
          <a:lstStyle/>
          <a:p>
            <a:r>
              <a:rPr lang="en-IE" sz="1000" dirty="0"/>
              <a:t>Image Source: Stryker</a:t>
            </a:r>
          </a:p>
        </p:txBody>
      </p:sp>
    </p:spTree>
    <p:extLst>
      <p:ext uri="{BB962C8B-B14F-4D97-AF65-F5344CB8AC3E}">
        <p14:creationId xmlns:p14="http://schemas.microsoft.com/office/powerpoint/2010/main" val="170835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Organizational Design Essentials</a:t>
            </a:r>
          </a:p>
        </p:txBody>
      </p:sp>
      <p:sp>
        <p:nvSpPr>
          <p:cNvPr id="4" name="Rectangle 3">
            <a:extLst>
              <a:ext uri="{FF2B5EF4-FFF2-40B4-BE49-F238E27FC236}">
                <a16:creationId xmlns:a16="http://schemas.microsoft.com/office/drawing/2014/main" id="{283C11E0-C316-4248-9ED0-A81D1DB42BBE}"/>
              </a:ext>
            </a:extLst>
          </p:cNvPr>
          <p:cNvSpPr/>
          <p:nvPr/>
        </p:nvSpPr>
        <p:spPr>
          <a:xfrm>
            <a:off x="692793" y="805820"/>
            <a:ext cx="10600517" cy="4524315"/>
          </a:xfrm>
          <a:prstGeom prst="rect">
            <a:avLst/>
          </a:prstGeom>
        </p:spPr>
        <p:txBody>
          <a:bodyPr wrap="square">
            <a:spAutoFit/>
          </a:bodyPr>
          <a:lstStyle/>
          <a:p>
            <a:pPr marL="285750" indent="-285750">
              <a:buFont typeface="Arial" panose="020B0604020202020204" pitchFamily="34" charset="0"/>
              <a:buChar char="•"/>
            </a:pPr>
            <a:r>
              <a:rPr lang="en-IE" dirty="0"/>
              <a:t>Leaders’ choices of mission and purpose influence how the organization should be designed and have a tremendous impact on organizational effectiveness.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Setting a direction for the organization begins with top leaders looking at both the external environment and the organization’s internal situation.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Operating goals designate specific ends sought through the actual operating procedures of the organization.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Official and operating goals are a key element in organizations because they meet certain needs, such as providing employees with a sense of direction and motivation.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US" dirty="0"/>
              <a:t>Strategies may include any number of techniques to achieve the stated goals.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Organization design should fit the firm’s competitive approach and the various contingency factors to contribute to organizational effectiveness.</a:t>
            </a:r>
          </a:p>
          <a:p>
            <a:endParaRPr lang="en-US" dirty="0"/>
          </a:p>
        </p:txBody>
      </p:sp>
    </p:spTree>
    <p:extLst>
      <p:ext uri="{BB962C8B-B14F-4D97-AF65-F5344CB8AC3E}">
        <p14:creationId xmlns:p14="http://schemas.microsoft.com/office/powerpoint/2010/main" val="17296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pPr algn="just"/>
            <a:r>
              <a:rPr lang="en-IE" dirty="0"/>
              <a:t>Organizational Design Essentials</a:t>
            </a:r>
          </a:p>
        </p:txBody>
      </p:sp>
      <p:sp>
        <p:nvSpPr>
          <p:cNvPr id="4" name="Rectangle 3">
            <a:extLst>
              <a:ext uri="{FF2B5EF4-FFF2-40B4-BE49-F238E27FC236}">
                <a16:creationId xmlns:a16="http://schemas.microsoft.com/office/drawing/2014/main" id="{283C11E0-C316-4248-9ED0-A81D1DB42BBE}"/>
              </a:ext>
            </a:extLst>
          </p:cNvPr>
          <p:cNvSpPr/>
          <p:nvPr/>
        </p:nvSpPr>
        <p:spPr>
          <a:xfrm>
            <a:off x="692793" y="805820"/>
            <a:ext cx="10600517" cy="1477328"/>
          </a:xfrm>
          <a:prstGeom prst="rect">
            <a:avLst/>
          </a:prstGeom>
        </p:spPr>
        <p:txBody>
          <a:bodyPr wrap="square">
            <a:spAutoFit/>
          </a:bodyPr>
          <a:lstStyle/>
          <a:p>
            <a:pPr marL="285750" indent="-285750">
              <a:buFont typeface="Arial" panose="020B0604020202020204" pitchFamily="34" charset="0"/>
              <a:buChar char="•"/>
            </a:pPr>
            <a:r>
              <a:rPr lang="en-US" dirty="0"/>
              <a:t>No easy, simple, guaranteed measure will provide an unequivocal assessment of effectiveness.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be successful, organizations must perform diverse activities </a:t>
            </a:r>
            <a:r>
              <a:rPr lang="en-US" dirty="0" err="1"/>
              <a:t>well.The</a:t>
            </a:r>
            <a:r>
              <a:rPr lang="en-US" dirty="0"/>
              <a:t> competing values model acknowledges different areas of focus (internal, external) and structure (flexibility, stability) and allows managers to choose the values to emphasize in their organization</a:t>
            </a:r>
            <a:endParaRPr lang="en-IE" dirty="0"/>
          </a:p>
        </p:txBody>
      </p:sp>
    </p:spTree>
    <p:extLst>
      <p:ext uri="{BB962C8B-B14F-4D97-AF65-F5344CB8AC3E}">
        <p14:creationId xmlns:p14="http://schemas.microsoft.com/office/powerpoint/2010/main" val="128232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785652"/>
          </a:xfrm>
          <a:prstGeom prst="rect">
            <a:avLst/>
          </a:prstGeom>
        </p:spPr>
        <p:txBody>
          <a:bodyPr wrap="square">
            <a:spAutoFit/>
          </a:bodyPr>
          <a:lstStyle/>
          <a:p>
            <a:pPr marL="285750" indent="-285750" algn="just">
              <a:buFont typeface="Arial" panose="020B0604020202020204" pitchFamily="34" charset="0"/>
              <a:buChar char="•"/>
            </a:pPr>
            <a:r>
              <a:rPr lang="en-IE" sz="2400" dirty="0"/>
              <a:t>Describe the role of strategy when designing an organization. </a:t>
            </a:r>
          </a:p>
          <a:p>
            <a:pPr algn="just"/>
            <a:endParaRPr lang="en-IE" sz="2400" dirty="0"/>
          </a:p>
          <a:p>
            <a:pPr marL="285750" indent="-285750" algn="just">
              <a:buFont typeface="Arial" panose="020B0604020202020204" pitchFamily="34" charset="0"/>
              <a:buChar char="•"/>
            </a:pPr>
            <a:r>
              <a:rPr lang="en-IE" sz="2400" dirty="0"/>
              <a:t>Describe the key similarities and differences between Porter’s strategy model and Miles and Snow’s strategy typology. </a:t>
            </a:r>
          </a:p>
          <a:p>
            <a:pPr marL="285750" indent="-285750" algn="just">
              <a:buFont typeface="Arial" panose="020B0604020202020204" pitchFamily="34" charset="0"/>
              <a:buChar char="•"/>
            </a:pPr>
            <a:endParaRPr lang="en-IE" sz="2400" dirty="0"/>
          </a:p>
          <a:p>
            <a:pPr marL="285750" indent="-285750" algn="just">
              <a:buFont typeface="Arial" panose="020B0604020202020204" pitchFamily="34" charset="0"/>
              <a:buChar char="•"/>
            </a:pPr>
            <a:r>
              <a:rPr lang="en-IE" sz="2400" dirty="0"/>
              <a:t>Identify key distinctions among the goal, resource, internal process, and strategic constituents approaches to measuring effectiveness.</a:t>
            </a:r>
          </a:p>
          <a:p>
            <a:pPr marL="285750" indent="-285750" algn="just">
              <a:buFont typeface="Arial" panose="020B0604020202020204" pitchFamily="34" charset="0"/>
              <a:buChar char="•"/>
            </a:pPr>
            <a:endParaRPr lang="en-IE" sz="2400" dirty="0"/>
          </a:p>
          <a:p>
            <a:pPr marL="285750" indent="-285750" algn="just">
              <a:buFont typeface="Arial" panose="020B0604020202020204" pitchFamily="34" charset="0"/>
              <a:buChar char="•"/>
            </a:pPr>
            <a:r>
              <a:rPr lang="en-IE" sz="2400" dirty="0"/>
              <a:t>Explain the competing values model and how it relates to effectiveness.</a:t>
            </a:r>
          </a:p>
          <a:p>
            <a:pPr algn="just"/>
            <a:endParaRPr lang="en-IE" sz="2400" dirty="0"/>
          </a:p>
        </p:txBody>
      </p:sp>
    </p:spTree>
    <p:extLst>
      <p:ext uri="{BB962C8B-B14F-4D97-AF65-F5344CB8AC3E}">
        <p14:creationId xmlns:p14="http://schemas.microsoft.com/office/powerpoint/2010/main" val="26211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Strategy</a:t>
            </a:r>
            <a:endParaRPr lang="en-GB" dirty="0"/>
          </a:p>
        </p:txBody>
      </p:sp>
      <p:sp>
        <p:nvSpPr>
          <p:cNvPr id="6" name="Rectangle 5">
            <a:extLst>
              <a:ext uri="{FF2B5EF4-FFF2-40B4-BE49-F238E27FC236}">
                <a16:creationId xmlns:a16="http://schemas.microsoft.com/office/drawing/2014/main" id="{F978B8E4-E964-43E2-B1F8-488774BAB693}"/>
              </a:ext>
            </a:extLst>
          </p:cNvPr>
          <p:cNvSpPr/>
          <p:nvPr/>
        </p:nvSpPr>
        <p:spPr>
          <a:xfrm>
            <a:off x="566956" y="808667"/>
            <a:ext cx="7272027" cy="5078313"/>
          </a:xfrm>
          <a:prstGeom prst="rect">
            <a:avLst/>
          </a:prstGeom>
        </p:spPr>
        <p:txBody>
          <a:bodyPr wrap="square">
            <a:spAutoFit/>
          </a:bodyPr>
          <a:lstStyle/>
          <a:p>
            <a:pPr algn="just"/>
            <a:r>
              <a:rPr lang="en-IE" b="1" dirty="0"/>
              <a:t>Player Roles and Responsibilities</a:t>
            </a:r>
            <a:r>
              <a:rPr lang="en-IE" dirty="0"/>
              <a:t>: Each player in the soccer team has a specific role and responsibility to contribute to the team's overall success. Similarly, employees within an organization have defined roles and responsibilities to achieve the organizational goals.</a:t>
            </a:r>
          </a:p>
          <a:p>
            <a:pPr algn="just"/>
            <a:r>
              <a:rPr lang="en-IE" b="1" dirty="0"/>
              <a:t>Adaptability and Adjustments</a:t>
            </a:r>
            <a:r>
              <a:rPr lang="en-IE" dirty="0"/>
              <a:t>: During the match, the team may need to adjust its tactics based on how the game unfolds or the opponent's strategy. Similarly, organizations need to remain adaptable, adjusting their strategies based on market dynamics, customer feedback, or changes in the industry.</a:t>
            </a:r>
          </a:p>
          <a:p>
            <a:pPr algn="just"/>
            <a:r>
              <a:rPr lang="en-IE" b="1" dirty="0"/>
              <a:t>Communication and Coordination</a:t>
            </a:r>
            <a:r>
              <a:rPr lang="en-IE" dirty="0"/>
              <a:t>: Effective communication and coordination among soccer team members are vital to execute the game plan seamlessly. Likewise, in an organization, clear communication and collaboration among teams and departments are crucial to implementing the organizational strategy successfully.</a:t>
            </a:r>
          </a:p>
          <a:p>
            <a:pPr algn="just"/>
            <a:r>
              <a:rPr lang="en-IE" b="1" dirty="0"/>
              <a:t>Feedback and Improvement</a:t>
            </a:r>
            <a:r>
              <a:rPr lang="en-IE" dirty="0"/>
              <a:t>: After the match, the soccer team reviews the game, </a:t>
            </a:r>
            <a:r>
              <a:rPr lang="en-IE" dirty="0" err="1"/>
              <a:t>analyzes</a:t>
            </a:r>
            <a:r>
              <a:rPr lang="en-IE" dirty="0"/>
              <a:t> what worked and what didn't, and learns from the experience to improve their performance for the next match. Similarly, organizations evaluate the outcomes of their strategies, gather feedback, and use that information to refine and improve their future strategies.</a:t>
            </a:r>
          </a:p>
        </p:txBody>
      </p:sp>
      <p:pic>
        <p:nvPicPr>
          <p:cNvPr id="5" name="Picture 4">
            <a:extLst>
              <a:ext uri="{FF2B5EF4-FFF2-40B4-BE49-F238E27FC236}">
                <a16:creationId xmlns:a16="http://schemas.microsoft.com/office/drawing/2014/main" id="{70E108B1-07F5-4852-886A-E97E7687A836}"/>
              </a:ext>
            </a:extLst>
          </p:cNvPr>
          <p:cNvPicPr>
            <a:picLocks noChangeAspect="1"/>
          </p:cNvPicPr>
          <p:nvPr/>
        </p:nvPicPr>
        <p:blipFill>
          <a:blip r:embed="rId2"/>
          <a:stretch>
            <a:fillRect/>
          </a:stretch>
        </p:blipFill>
        <p:spPr>
          <a:xfrm>
            <a:off x="7991492" y="816529"/>
            <a:ext cx="3374550" cy="2095243"/>
          </a:xfrm>
          <a:prstGeom prst="rect">
            <a:avLst/>
          </a:prstGeom>
        </p:spPr>
      </p:pic>
      <p:sp>
        <p:nvSpPr>
          <p:cNvPr id="7" name="Rectangle 6">
            <a:extLst>
              <a:ext uri="{FF2B5EF4-FFF2-40B4-BE49-F238E27FC236}">
                <a16:creationId xmlns:a16="http://schemas.microsoft.com/office/drawing/2014/main" id="{0744ED39-A51C-4163-BE63-10C180E63FE0}"/>
              </a:ext>
            </a:extLst>
          </p:cNvPr>
          <p:cNvSpPr/>
          <p:nvPr/>
        </p:nvSpPr>
        <p:spPr>
          <a:xfrm>
            <a:off x="8854190" y="3024703"/>
            <a:ext cx="1340432" cy="246221"/>
          </a:xfrm>
          <a:prstGeom prst="rect">
            <a:avLst/>
          </a:prstGeom>
        </p:spPr>
        <p:txBody>
          <a:bodyPr wrap="none">
            <a:spAutoFit/>
          </a:bodyPr>
          <a:lstStyle/>
          <a:p>
            <a:r>
              <a:rPr lang="en-IE" sz="1000" dirty="0"/>
              <a:t>Image Source: </a:t>
            </a:r>
            <a:r>
              <a:rPr lang="en-IE" sz="1000" dirty="0" err="1"/>
              <a:t>Freepik</a:t>
            </a:r>
            <a:endParaRPr lang="en-IE" sz="1000" dirty="0"/>
          </a:p>
        </p:txBody>
      </p:sp>
    </p:spTree>
    <p:extLst>
      <p:ext uri="{BB962C8B-B14F-4D97-AF65-F5344CB8AC3E}">
        <p14:creationId xmlns:p14="http://schemas.microsoft.com/office/powerpoint/2010/main" val="28072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2585323"/>
          </a:xfrm>
          <a:prstGeom prst="rect">
            <a:avLst/>
          </a:prstGeom>
        </p:spPr>
        <p:txBody>
          <a:bodyPr wrap="square">
            <a:spAutoFit/>
          </a:bodyPr>
          <a:lstStyle/>
          <a:p>
            <a:pPr marL="342900" indent="-342900">
              <a:buFont typeface="+mj-lt"/>
              <a:buAutoNum type="arabicPeriod"/>
            </a:pPr>
            <a:r>
              <a:rPr lang="en-US" dirty="0"/>
              <a:t>Organizational goal: A desired state of affairs that an organization attempts to reach</a:t>
            </a:r>
          </a:p>
          <a:p>
            <a:pPr marL="342900" indent="-342900">
              <a:buFont typeface="+mj-lt"/>
              <a:buAutoNum type="arabicPeriod"/>
            </a:pPr>
            <a:endParaRPr lang="en-US" dirty="0"/>
          </a:p>
          <a:p>
            <a:pPr marL="342900" indent="-342900">
              <a:buFont typeface="+mj-lt"/>
              <a:buAutoNum type="arabicPeriod"/>
            </a:pPr>
            <a:r>
              <a:rPr lang="en-US" dirty="0"/>
              <a:t>Primary responsibility of top management is to determine an organization’s goals, strategy, and design so that the organization adapts to a changing environment</a:t>
            </a:r>
          </a:p>
          <a:p>
            <a:pPr marL="342900" indent="-342900">
              <a:buFont typeface="+mj-lt"/>
              <a:buAutoNum type="arabicPeriod"/>
            </a:pPr>
            <a:endParaRPr lang="en-US" dirty="0"/>
          </a:p>
          <a:p>
            <a:pPr marL="342900" indent="-342900">
              <a:buFont typeface="+mj-lt"/>
              <a:buAutoNum type="arabicPeriod"/>
            </a:pPr>
            <a:r>
              <a:rPr lang="en-US" dirty="0"/>
              <a:t>SWOT analysis: An assessment of the strengths, weaknesses, opportunities, and threats that affect organizational performance</a:t>
            </a:r>
          </a:p>
          <a:p>
            <a:pPr marL="342900" indent="-342900">
              <a:buFont typeface="+mj-lt"/>
              <a:buAutoNum type="arabicPeriod"/>
            </a:pPr>
            <a:endParaRPr lang="en-US" dirty="0"/>
          </a:p>
          <a:p>
            <a:pPr marL="342900" indent="-342900">
              <a:buFont typeface="+mj-lt"/>
              <a:buAutoNum type="arabicPeriod"/>
            </a:pPr>
            <a:r>
              <a:rPr lang="en-US" dirty="0"/>
              <a:t>Scenario planning: Involves looking at the current trends and discontinuities and visualizing future possibilities</a:t>
            </a:r>
          </a:p>
        </p:txBody>
      </p:sp>
      <p:pic>
        <p:nvPicPr>
          <p:cNvPr id="7" name="Picture 6">
            <a:extLst>
              <a:ext uri="{FF2B5EF4-FFF2-40B4-BE49-F238E27FC236}">
                <a16:creationId xmlns:a16="http://schemas.microsoft.com/office/drawing/2014/main" id="{93B23605-612E-47B5-ABB5-ABC5CDA1A6DD}"/>
              </a:ext>
            </a:extLst>
          </p:cNvPr>
          <p:cNvPicPr>
            <a:picLocks noChangeAspect="1"/>
          </p:cNvPicPr>
          <p:nvPr/>
        </p:nvPicPr>
        <p:blipFill>
          <a:blip r:embed="rId2"/>
          <a:stretch>
            <a:fillRect/>
          </a:stretch>
        </p:blipFill>
        <p:spPr>
          <a:xfrm>
            <a:off x="4796952" y="4224310"/>
            <a:ext cx="2225233" cy="1585097"/>
          </a:xfrm>
          <a:prstGeom prst="rect">
            <a:avLst/>
          </a:prstGeom>
        </p:spPr>
      </p:pic>
      <p:sp>
        <p:nvSpPr>
          <p:cNvPr id="8" name="Rectangle 7">
            <a:extLst>
              <a:ext uri="{FF2B5EF4-FFF2-40B4-BE49-F238E27FC236}">
                <a16:creationId xmlns:a16="http://schemas.microsoft.com/office/drawing/2014/main" id="{234A3B71-7CF1-41A0-92A9-C3662428289A}"/>
              </a:ext>
            </a:extLst>
          </p:cNvPr>
          <p:cNvSpPr/>
          <p:nvPr/>
        </p:nvSpPr>
        <p:spPr>
          <a:xfrm>
            <a:off x="5362865" y="5809407"/>
            <a:ext cx="1471878" cy="246221"/>
          </a:xfrm>
          <a:prstGeom prst="rect">
            <a:avLst/>
          </a:prstGeom>
        </p:spPr>
        <p:txBody>
          <a:bodyPr wrap="none">
            <a:spAutoFit/>
          </a:bodyPr>
          <a:lstStyle/>
          <a:p>
            <a:r>
              <a:rPr lang="en-IE" sz="1000" dirty="0"/>
              <a:t>Image Source: </a:t>
            </a:r>
            <a:r>
              <a:rPr lang="en-IE" sz="1000" dirty="0" err="1"/>
              <a:t>Keynotive</a:t>
            </a:r>
            <a:endParaRPr lang="en-IE" sz="1000" dirty="0"/>
          </a:p>
        </p:txBody>
      </p:sp>
    </p:spTree>
    <p:extLst>
      <p:ext uri="{BB962C8B-B14F-4D97-AF65-F5344CB8AC3E}">
        <p14:creationId xmlns:p14="http://schemas.microsoft.com/office/powerpoint/2010/main" val="7147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5078313"/>
          </a:xfrm>
          <a:prstGeom prst="rect">
            <a:avLst/>
          </a:prstGeom>
        </p:spPr>
        <p:txBody>
          <a:bodyPr wrap="square">
            <a:spAutoFit/>
          </a:bodyPr>
          <a:lstStyle/>
          <a:p>
            <a:pPr marL="342900" indent="-342900" algn="just">
              <a:buFont typeface="+mj-lt"/>
              <a:buAutoNum type="arabicPeriod"/>
            </a:pPr>
            <a:r>
              <a:rPr lang="en-IE" b="1" dirty="0"/>
              <a:t>Organizational goals </a:t>
            </a:r>
            <a:r>
              <a:rPr lang="en-IE" dirty="0"/>
              <a:t>are the desired outcomes or achievements that an organization aims to reach within a specific timeframe. These goals are critical for providing direction, focus, and a sense of purpose to all members of the organization. Establishing clear organizational goals is a fundamental step in the strategic planning process, helping guide decision-making, allocate resources, and assess performance.</a:t>
            </a:r>
          </a:p>
          <a:p>
            <a:pPr algn="just"/>
            <a:endParaRPr lang="en-IE" b="1" u="sng" dirty="0"/>
          </a:p>
          <a:p>
            <a:r>
              <a:rPr lang="en-IE" b="1" u="sng" dirty="0"/>
              <a:t>Key aspects of organizational goals:</a:t>
            </a:r>
          </a:p>
          <a:p>
            <a:r>
              <a:rPr lang="en-IE" b="1" dirty="0"/>
              <a:t>Clarity and Specificity</a:t>
            </a:r>
            <a:r>
              <a:rPr lang="en-IE" dirty="0"/>
              <a:t>: Goals should be clear, specific, and unambiguous. Ambiguous goals can lead to confusion and lack of direction. Clear goals help everyone in the organization understand what is expected and what they are working towards.</a:t>
            </a:r>
          </a:p>
          <a:p>
            <a:endParaRPr lang="en-IE" dirty="0"/>
          </a:p>
          <a:p>
            <a:r>
              <a:rPr lang="en-IE" b="1" dirty="0"/>
              <a:t>Alignment with Vision and Mission</a:t>
            </a:r>
            <a:r>
              <a:rPr lang="en-IE" dirty="0"/>
              <a:t>: Organizational goals should align with the broader vision and mission of the organization. The vision outlines the desired future state, while the mission defines the organization's purpose and reason for existence. Goals should be in harmony with these overarching principles.</a:t>
            </a:r>
          </a:p>
          <a:p>
            <a:endParaRPr lang="en-IE" dirty="0"/>
          </a:p>
          <a:p>
            <a:r>
              <a:rPr lang="en-IE" b="1" dirty="0"/>
              <a:t>Relevance and Realism</a:t>
            </a:r>
            <a:r>
              <a:rPr lang="en-IE" dirty="0"/>
              <a:t>: Goals must be relevant to the organization's current situation and industry. Additionally, they should be realistic and attainable within the resources and time frame available. Unrealistic goals can demotivate employees and undermine credibility.</a:t>
            </a:r>
          </a:p>
          <a:p>
            <a:pPr algn="just"/>
            <a:endParaRPr lang="en-US" dirty="0"/>
          </a:p>
        </p:txBody>
      </p:sp>
    </p:spTree>
    <p:extLst>
      <p:ext uri="{BB962C8B-B14F-4D97-AF65-F5344CB8AC3E}">
        <p14:creationId xmlns:p14="http://schemas.microsoft.com/office/powerpoint/2010/main" val="243462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The Role of Strategic Direction in Organization Design</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6" y="808667"/>
            <a:ext cx="10932251" cy="3693319"/>
          </a:xfrm>
          <a:prstGeom prst="rect">
            <a:avLst/>
          </a:prstGeom>
        </p:spPr>
        <p:txBody>
          <a:bodyPr wrap="square">
            <a:spAutoFit/>
          </a:bodyPr>
          <a:lstStyle/>
          <a:p>
            <a:r>
              <a:rPr lang="en-IE" b="1" u="sng" dirty="0"/>
              <a:t>Key aspects of organizational goals:</a:t>
            </a:r>
          </a:p>
          <a:p>
            <a:r>
              <a:rPr lang="en-IE" b="1" dirty="0"/>
              <a:t>Time-Bound</a:t>
            </a:r>
            <a:r>
              <a:rPr lang="en-IE" dirty="0"/>
              <a:t>: Goals should have a specific time frame for achievement. This time-bound aspect creates a sense of urgency and helps in monitoring progress. Common time frames include short-term (less than a year), medium-term (1-3 years), and long-term (3+ years) goals.</a:t>
            </a:r>
          </a:p>
          <a:p>
            <a:endParaRPr lang="en-IE" dirty="0"/>
          </a:p>
          <a:p>
            <a:r>
              <a:rPr lang="en-IE" b="1" dirty="0"/>
              <a:t>Measurable Metrics</a:t>
            </a:r>
            <a:r>
              <a:rPr lang="en-IE" dirty="0"/>
              <a:t>: Goals should be quantifiable, allowing for clear measurement of progress and success. Metrics enable the organization to track performance, make adjustments if needed, and celebrate achievements when goals are met.</a:t>
            </a:r>
          </a:p>
          <a:p>
            <a:endParaRPr lang="en-IE" dirty="0"/>
          </a:p>
          <a:p>
            <a:r>
              <a:rPr lang="en-IE" b="1" dirty="0"/>
              <a:t>Hierarchy of Goals</a:t>
            </a:r>
            <a:r>
              <a:rPr lang="en-IE" dirty="0"/>
              <a:t>: Organizational goals typically follow a hierarchical structure. At the top, you have long-term strategic goals that align with the organization's vision. These are broken down into medium-term and short-term goals that cascade throughout the organization to various departments and teams.</a:t>
            </a:r>
          </a:p>
          <a:p>
            <a:pPr algn="just"/>
            <a:endParaRPr lang="en-US" dirty="0"/>
          </a:p>
        </p:txBody>
      </p:sp>
      <p:pic>
        <p:nvPicPr>
          <p:cNvPr id="3" name="Picture 2">
            <a:extLst>
              <a:ext uri="{FF2B5EF4-FFF2-40B4-BE49-F238E27FC236}">
                <a16:creationId xmlns:a16="http://schemas.microsoft.com/office/drawing/2014/main" id="{7CE8ABE1-BE58-4D49-ADF4-2666538489D9}"/>
              </a:ext>
            </a:extLst>
          </p:cNvPr>
          <p:cNvPicPr>
            <a:picLocks noChangeAspect="1"/>
          </p:cNvPicPr>
          <p:nvPr/>
        </p:nvPicPr>
        <p:blipFill>
          <a:blip r:embed="rId2"/>
          <a:stretch>
            <a:fillRect/>
          </a:stretch>
        </p:blipFill>
        <p:spPr>
          <a:xfrm>
            <a:off x="4796952" y="4224310"/>
            <a:ext cx="2225233" cy="1585097"/>
          </a:xfrm>
          <a:prstGeom prst="rect">
            <a:avLst/>
          </a:prstGeom>
        </p:spPr>
      </p:pic>
      <p:sp>
        <p:nvSpPr>
          <p:cNvPr id="6" name="Rectangle 5">
            <a:extLst>
              <a:ext uri="{FF2B5EF4-FFF2-40B4-BE49-F238E27FC236}">
                <a16:creationId xmlns:a16="http://schemas.microsoft.com/office/drawing/2014/main" id="{AA8EF1C4-11A6-4B0D-8D57-E4CF542DF7CC}"/>
              </a:ext>
            </a:extLst>
          </p:cNvPr>
          <p:cNvSpPr/>
          <p:nvPr/>
        </p:nvSpPr>
        <p:spPr>
          <a:xfrm>
            <a:off x="5362865" y="5809407"/>
            <a:ext cx="1471878" cy="246221"/>
          </a:xfrm>
          <a:prstGeom prst="rect">
            <a:avLst/>
          </a:prstGeom>
        </p:spPr>
        <p:txBody>
          <a:bodyPr wrap="none">
            <a:spAutoFit/>
          </a:bodyPr>
          <a:lstStyle/>
          <a:p>
            <a:r>
              <a:rPr lang="en-IE" sz="1000" dirty="0"/>
              <a:t>Image Source: </a:t>
            </a:r>
            <a:r>
              <a:rPr lang="en-IE" sz="1000" dirty="0" err="1"/>
              <a:t>Keynotive</a:t>
            </a:r>
            <a:endParaRPr lang="en-IE" sz="1000" dirty="0"/>
          </a:p>
        </p:txBody>
      </p:sp>
    </p:spTree>
    <p:extLst>
      <p:ext uri="{BB962C8B-B14F-4D97-AF65-F5344CB8AC3E}">
        <p14:creationId xmlns:p14="http://schemas.microsoft.com/office/powerpoint/2010/main" val="31898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F3F6C-7C34-4740-9E1D-A9525CA79AE4}">
  <ds:schemaRefs>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bbf20543-8852-4943-91f0-76169d11be4a"/>
    <ds:schemaRef ds:uri="http://www.w3.org/XML/1998/namespace"/>
    <ds:schemaRef ds:uri="http://purl.org/dc/dcmitype/"/>
    <ds:schemaRef ds:uri="http://schemas.microsoft.com/office/infopath/2007/PartnerControls"/>
    <ds:schemaRef ds:uri="0b04370e-974d-482f-80ef-e995e87946d6"/>
  </ds:schemaRefs>
</ds:datastoreItem>
</file>

<file path=customXml/itemProps2.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FE4BDA-3CC1-4739-A570-5E406702CD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4807</TotalTime>
  <Words>6542</Words>
  <Application>Microsoft Office PowerPoint</Application>
  <PresentationFormat>Widescreen</PresentationFormat>
  <Paragraphs>459</Paragraphs>
  <Slides>56</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Arial</vt:lpstr>
      <vt:lpstr>Arial Black</vt:lpstr>
      <vt:lpstr>Calibri</vt:lpstr>
      <vt:lpstr>Calibri Light</vt:lpstr>
      <vt:lpstr>Office Theme</vt:lpstr>
      <vt:lpstr>Custom Design</vt:lpstr>
      <vt:lpstr>PowerPoint Presentation</vt:lpstr>
      <vt:lpstr>PowerPoint Presentation</vt:lpstr>
      <vt:lpstr>Learning Objective</vt:lpstr>
      <vt:lpstr>Strategy</vt:lpstr>
      <vt:lpstr>Strategy</vt:lpstr>
      <vt:lpstr>Strategy</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The Role of Strategic Direction in Organization Design</vt:lpstr>
      <vt:lpstr>Organizational Purpose</vt:lpstr>
      <vt:lpstr>Organizational Purpose: Strategic Intent</vt:lpstr>
      <vt:lpstr>Organizational Purpose: Strategic Intent</vt:lpstr>
      <vt:lpstr>Organizational Purpose: Strategic Intent</vt:lpstr>
      <vt:lpstr>Organizational Purpose: Strategic Intent</vt:lpstr>
      <vt:lpstr>Organizational Purpose: Operating Goals</vt:lpstr>
      <vt:lpstr>Organizational Purpose: Operating Goals</vt:lpstr>
      <vt:lpstr>Organizational Purpose: Operating Goals</vt:lpstr>
      <vt:lpstr>Organizational Purpose: Operating Goals</vt:lpstr>
      <vt:lpstr>Organizational Purpose: Operating Goals</vt:lpstr>
      <vt:lpstr>Two Frameworks for Selecting Strategy and Design</vt:lpstr>
      <vt:lpstr>Two Frameworks for Selecting Strategy and Design</vt:lpstr>
      <vt:lpstr>Two Frameworks for Selecting Strategy and Design</vt:lpstr>
      <vt:lpstr>Two Frameworks for Selecting Strategy and Design</vt:lpstr>
      <vt:lpstr>Two Frameworks for Selecting Strategy and Design</vt:lpstr>
      <vt:lpstr>Two Frameworks for Selecting Strategy and Design</vt:lpstr>
      <vt:lpstr>Two Frameworks for Selecting Strategy and Design</vt:lpstr>
      <vt:lpstr>Two Frameworks for Selecting Strategy and Design</vt:lpstr>
      <vt:lpstr>Two Frameworks for Selecting Strategy and Design</vt:lpstr>
      <vt:lpstr>Key similarities and differences in Strategies</vt:lpstr>
      <vt:lpstr>Key similarities and differences in Strategies</vt:lpstr>
      <vt:lpstr>Key similarities and differences in Strategies</vt:lpstr>
      <vt:lpstr>Measuring Organization Effectiveness</vt:lpstr>
      <vt:lpstr>Measuring Organization Effectiveness</vt:lpstr>
      <vt:lpstr>Measuring Organization Effectiveness</vt:lpstr>
      <vt:lpstr>Measuring Organization Effectiveness</vt:lpstr>
      <vt:lpstr>Competing Values Model</vt:lpstr>
      <vt:lpstr>Competing Values Model</vt:lpstr>
      <vt:lpstr>Competing Values Model</vt:lpstr>
      <vt:lpstr>Competing Values Model</vt:lpstr>
      <vt:lpstr>Competing Values Model</vt:lpstr>
      <vt:lpstr>Competing Values Model: Indicators</vt:lpstr>
      <vt:lpstr>Competing Values Model: Indicators</vt:lpstr>
      <vt:lpstr>Competing Values Model: Indicators</vt:lpstr>
      <vt:lpstr>Organizational Design Essentials</vt:lpstr>
      <vt:lpstr>Organizational Design Essentials</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263</cp:revision>
  <dcterms:created xsi:type="dcterms:W3CDTF">2021-09-21T09:22:04Z</dcterms:created>
  <dcterms:modified xsi:type="dcterms:W3CDTF">2023-09-25T15:43:39Z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